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Montserrat SemiBold"/>
      <p:regular r:id="rId17"/>
      <p:bold r:id="rId18"/>
      <p:italic r:id="rId19"/>
      <p:boldItalic r:id="rId20"/>
    </p:embeddedFont>
    <p:embeddedFont>
      <p:font typeface="Poppins"/>
      <p:regular r:id="rId21"/>
      <p:bold r:id="rId22"/>
      <p:italic r:id="rId23"/>
      <p:boldItalic r:id="rId24"/>
    </p:embeddedFont>
    <p:embeddedFont>
      <p:font typeface="Roboto Condensed"/>
      <p:regular r:id="rId25"/>
      <p:bold r:id="rId26"/>
      <p:italic r:id="rId27"/>
      <p:boldItalic r:id="rId28"/>
    </p:embeddedFont>
    <p:embeddedFont>
      <p:font typeface="Poppins Medium"/>
      <p:regular r:id="rId29"/>
      <p:bold r:id="rId30"/>
      <p:italic r:id="rId31"/>
      <p:boldItalic r:id="rId32"/>
    </p:embeddedFont>
    <p:embeddedFont>
      <p:font typeface="Poppins SemiBold"/>
      <p:regular r:id="rId33"/>
      <p:bold r:id="rId34"/>
      <p:italic r:id="rId35"/>
      <p:boldItalic r:id="rId36"/>
    </p:embeddedFont>
    <p:embeddedFont>
      <p:font typeface="Open Sans Light"/>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11">
          <p15:clr>
            <a:schemeClr val="accent5"/>
          </p15:clr>
        </p15:guide>
        <p15:guide id="2" pos="254">
          <p15:clr>
            <a:schemeClr val="accent5"/>
          </p15:clr>
        </p15:guide>
        <p15:guide id="3" pos="5504">
          <p15:clr>
            <a:schemeClr val="accent5"/>
          </p15:clr>
        </p15:guide>
        <p15:guide id="4" orient="horz" pos="2951">
          <p15:clr>
            <a:schemeClr val="accent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27D7C2-B018-4CC1-933E-2C85F04D4E2D}">
  <a:tblStyle styleId="{E827D7C2-B018-4CC1-933E-2C85F04D4E2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11" orient="horz"/>
        <p:guide pos="254"/>
        <p:guide pos="5504"/>
        <p:guide pos="2951"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Light-boldItalic.fntdata"/><Relationship Id="rId20" Type="http://schemas.openxmlformats.org/officeDocument/2006/relationships/font" Target="fonts/MontserratSemiBold-boldItalic.fntdata"/><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font" Target="fonts/Poppins-bold.fntdata"/><Relationship Id="rId44" Type="http://schemas.openxmlformats.org/officeDocument/2006/relationships/font" Target="fonts/OpenSans-boldItalic.fntdata"/><Relationship Id="rId21" Type="http://schemas.openxmlformats.org/officeDocument/2006/relationships/font" Target="fonts/Poppins-regular.fntdata"/><Relationship Id="rId43" Type="http://schemas.openxmlformats.org/officeDocument/2006/relationships/font" Target="fonts/OpenSans-italic.fntdata"/><Relationship Id="rId24" Type="http://schemas.openxmlformats.org/officeDocument/2006/relationships/font" Target="fonts/Poppins-boldItalic.fntdata"/><Relationship Id="rId23"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Condensed-bold.fntdata"/><Relationship Id="rId25" Type="http://schemas.openxmlformats.org/officeDocument/2006/relationships/font" Target="fonts/RobotoCondensed-regular.fntdata"/><Relationship Id="rId28" Type="http://schemas.openxmlformats.org/officeDocument/2006/relationships/font" Target="fonts/RobotoCondensed-boldItalic.fntdata"/><Relationship Id="rId27" Type="http://schemas.openxmlformats.org/officeDocument/2006/relationships/font" Target="fonts/RobotoCondense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oppins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Medium-italic.fntdata"/><Relationship Id="rId30" Type="http://schemas.openxmlformats.org/officeDocument/2006/relationships/font" Target="fonts/PoppinsMedium-bold.fntdata"/><Relationship Id="rId11" Type="http://schemas.openxmlformats.org/officeDocument/2006/relationships/slide" Target="slides/slide5.xml"/><Relationship Id="rId33" Type="http://schemas.openxmlformats.org/officeDocument/2006/relationships/font" Target="fonts/PoppinsSemiBold-regular.fntdata"/><Relationship Id="rId10" Type="http://schemas.openxmlformats.org/officeDocument/2006/relationships/slide" Target="slides/slide4.xml"/><Relationship Id="rId32" Type="http://schemas.openxmlformats.org/officeDocument/2006/relationships/font" Target="fonts/PoppinsMedium-boldItalic.fntdata"/><Relationship Id="rId13" Type="http://schemas.openxmlformats.org/officeDocument/2006/relationships/slide" Target="slides/slide7.xml"/><Relationship Id="rId35" Type="http://schemas.openxmlformats.org/officeDocument/2006/relationships/font" Target="fonts/PoppinsSemiBold-italic.fntdata"/><Relationship Id="rId12" Type="http://schemas.openxmlformats.org/officeDocument/2006/relationships/slide" Target="slides/slide6.xml"/><Relationship Id="rId34" Type="http://schemas.openxmlformats.org/officeDocument/2006/relationships/font" Target="fonts/PoppinsSemiBold-bold.fntdata"/><Relationship Id="rId15" Type="http://schemas.openxmlformats.org/officeDocument/2006/relationships/slide" Target="slides/slide9.xml"/><Relationship Id="rId37" Type="http://schemas.openxmlformats.org/officeDocument/2006/relationships/font" Target="fonts/OpenSansLight-regular.fntdata"/><Relationship Id="rId14" Type="http://schemas.openxmlformats.org/officeDocument/2006/relationships/slide" Target="slides/slide8.xml"/><Relationship Id="rId36" Type="http://schemas.openxmlformats.org/officeDocument/2006/relationships/font" Target="fonts/PoppinsSemiBold-boldItalic.fntdata"/><Relationship Id="rId17" Type="http://schemas.openxmlformats.org/officeDocument/2006/relationships/font" Target="fonts/MontserratSemiBold-regular.fntdata"/><Relationship Id="rId39" Type="http://schemas.openxmlformats.org/officeDocument/2006/relationships/font" Target="fonts/OpenSansLight-italic.fntdata"/><Relationship Id="rId16" Type="http://schemas.openxmlformats.org/officeDocument/2006/relationships/slide" Target="slides/slide10.xml"/><Relationship Id="rId38" Type="http://schemas.openxmlformats.org/officeDocument/2006/relationships/font" Target="fonts/OpenSansLight-bold.fntdata"/><Relationship Id="rId19" Type="http://schemas.openxmlformats.org/officeDocument/2006/relationships/font" Target="fonts/MontserratSemiBold-italic.fntdata"/><Relationship Id="rId18" Type="http://schemas.openxmlformats.org/officeDocument/2006/relationships/font" Target="fonts/Montserrat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b07c7a1669_0_6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b07c7a166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b103ca91e3_0_23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2b103ca91e3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b103ca91e3_0_51: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b103ca91e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c881c35050_0_7: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c881c3505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c8836e0009_0_11: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c8836e000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c881c35050_0_1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c881c3505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c8836e0009_0_2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c8836e000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c881c35050_0_2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c881c3505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c881c35050_0_39: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c881c3505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c881c35050_0_42:notes"/>
          <p:cNvSpPr/>
          <p:nvPr>
            <p:ph idx="2" type="sldImg"/>
          </p:nvPr>
        </p:nvSpPr>
        <p:spPr>
          <a:xfrm>
            <a:off x="381304"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c881c3505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21.png"/><Relationship Id="rId7" Type="http://schemas.openxmlformats.org/officeDocument/2006/relationships/image" Target="../media/image5.png"/><Relationship Id="rId8"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p:cSld name="CUSTOM_1">
    <p:bg>
      <p:bgPr>
        <a:solidFill>
          <a:srgbClr val="03BCD6">
            <a:alpha val="15000"/>
          </a:srgbClr>
        </a:solidFill>
      </p:bgPr>
    </p:bg>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0" l="0" r="0" t="0"/>
          <a:stretch/>
        </p:blipFill>
        <p:spPr>
          <a:xfrm>
            <a:off x="540300" y="4081526"/>
            <a:ext cx="2054067" cy="572700"/>
          </a:xfrm>
          <a:prstGeom prst="rect">
            <a:avLst/>
          </a:prstGeom>
          <a:noFill/>
          <a:ln>
            <a:noFill/>
          </a:ln>
        </p:spPr>
      </p:pic>
      <p:sp>
        <p:nvSpPr>
          <p:cNvPr id="10" name="Google Shape;10;p2"/>
          <p:cNvSpPr txBox="1"/>
          <p:nvPr>
            <p:ph type="title"/>
          </p:nvPr>
        </p:nvSpPr>
        <p:spPr>
          <a:xfrm>
            <a:off x="540300" y="1000275"/>
            <a:ext cx="3473700" cy="572700"/>
          </a:xfrm>
          <a:prstGeom prst="rect">
            <a:avLst/>
          </a:prstGeom>
        </p:spPr>
        <p:txBody>
          <a:bodyPr anchorCtr="0" anchor="t" bIns="91425" lIns="91425" spcFirstLastPara="1" rIns="91425" wrap="square" tIns="91425">
            <a:sp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1" name="Google Shape;11;p2"/>
          <p:cNvSpPr txBox="1"/>
          <p:nvPr>
            <p:ph idx="1" type="subTitle"/>
          </p:nvPr>
        </p:nvSpPr>
        <p:spPr>
          <a:xfrm>
            <a:off x="540300" y="1721700"/>
            <a:ext cx="3473700" cy="572700"/>
          </a:xfrm>
          <a:prstGeom prst="rect">
            <a:avLst/>
          </a:prstGeom>
        </p:spPr>
        <p:txBody>
          <a:bodyPr anchorCtr="0" anchor="t" bIns="91425" lIns="91425" spcFirstLastPara="1" rIns="91425" wrap="square" tIns="91425">
            <a:spAutoFit/>
          </a:bodyPr>
          <a:lstStyle>
            <a:lvl1pPr lvl="0">
              <a:spcBef>
                <a:spcPts val="0"/>
              </a:spcBef>
              <a:spcAft>
                <a:spcPts val="0"/>
              </a:spcAft>
              <a:buSzPts val="1300"/>
              <a:buFont typeface="Poppins SemiBold"/>
              <a:buNone/>
              <a:defRPr>
                <a:latin typeface="Poppins SemiBold"/>
                <a:ea typeface="Poppins SemiBold"/>
                <a:cs typeface="Poppins SemiBold"/>
                <a:sym typeface="Poppins SemiBold"/>
              </a:defRPr>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4">
  <p:cSld name="CUSTOM_4_1_1_1">
    <p:bg>
      <p:bgPr>
        <a:solidFill>
          <a:srgbClr val="FFD014">
            <a:alpha val="15000"/>
          </a:srgbClr>
        </a:solidFill>
      </p:bgPr>
    </p:bg>
    <p:spTree>
      <p:nvGrpSpPr>
        <p:cNvPr id="82" name="Shape 82"/>
        <p:cNvGrpSpPr/>
        <p:nvPr/>
      </p:nvGrpSpPr>
      <p:grpSpPr>
        <a:xfrm>
          <a:off x="0" y="0"/>
          <a:ext cx="0" cy="0"/>
          <a:chOff x="0" y="0"/>
          <a:chExt cx="0" cy="0"/>
        </a:xfrm>
      </p:grpSpPr>
      <p:pic>
        <p:nvPicPr>
          <p:cNvPr id="83" name="Google Shape;83;p11"/>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84" name="Google Shape;84;p11"/>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85" name="Google Shape;85;p11"/>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5">
  <p:cSld name="CUSTOM_4_1_1_1_1">
    <p:bg>
      <p:bgPr>
        <a:solidFill>
          <a:srgbClr val="F89406">
            <a:alpha val="15000"/>
          </a:srgbClr>
        </a:solidFill>
      </p:bgPr>
    </p:bg>
    <p:spTree>
      <p:nvGrpSpPr>
        <p:cNvPr id="86" name="Shape 86"/>
        <p:cNvGrpSpPr/>
        <p:nvPr/>
      </p:nvGrpSpPr>
      <p:grpSpPr>
        <a:xfrm>
          <a:off x="0" y="0"/>
          <a:ext cx="0" cy="0"/>
          <a:chOff x="0" y="0"/>
          <a:chExt cx="0" cy="0"/>
        </a:xfrm>
      </p:grpSpPr>
      <p:pic>
        <p:nvPicPr>
          <p:cNvPr id="87" name="Google Shape;87;p12"/>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88" name="Google Shape;88;p12"/>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89" name="Google Shape;89;p12"/>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6">
  <p:cSld name="CUSTOM_4_1_1_1_1_1">
    <p:bg>
      <p:bgPr>
        <a:solidFill>
          <a:srgbClr val="06D6A0">
            <a:alpha val="15000"/>
          </a:srgbClr>
        </a:solidFill>
      </p:bgPr>
    </p:bg>
    <p:spTree>
      <p:nvGrpSpPr>
        <p:cNvPr id="90" name="Shape 90"/>
        <p:cNvGrpSpPr/>
        <p:nvPr/>
      </p:nvGrpSpPr>
      <p:grpSpPr>
        <a:xfrm>
          <a:off x="0" y="0"/>
          <a:ext cx="0" cy="0"/>
          <a:chOff x="0" y="0"/>
          <a:chExt cx="0" cy="0"/>
        </a:xfrm>
      </p:grpSpPr>
      <p:pic>
        <p:nvPicPr>
          <p:cNvPr id="91" name="Google Shape;91;p13"/>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92" name="Google Shape;92;p13"/>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93" name="Google Shape;93;p13"/>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14"/>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6" name="Google Shape;96;p14"/>
          <p:cNvSpPr txBox="1"/>
          <p:nvPr>
            <p:ph idx="1" type="body"/>
          </p:nvPr>
        </p:nvSpPr>
        <p:spPr>
          <a:xfrm>
            <a:off x="311700" y="1000075"/>
            <a:ext cx="84918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97" name="Google Shape;97;p14"/>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98" name="Google Shape;98;p14"/>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eadings and body 1">
  <p:cSld name="TITLE_AND_BODY_3">
    <p:spTree>
      <p:nvGrpSpPr>
        <p:cNvPr id="99" name="Shape 99"/>
        <p:cNvGrpSpPr/>
        <p:nvPr/>
      </p:nvGrpSpPr>
      <p:grpSpPr>
        <a:xfrm>
          <a:off x="0" y="0"/>
          <a:ext cx="0" cy="0"/>
          <a:chOff x="0" y="0"/>
          <a:chExt cx="0" cy="0"/>
        </a:xfrm>
      </p:grpSpPr>
      <p:sp>
        <p:nvSpPr>
          <p:cNvPr id="100" name="Google Shape;100;p15"/>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 name="Google Shape;101;p15"/>
          <p:cNvSpPr txBox="1"/>
          <p:nvPr>
            <p:ph idx="1" type="body"/>
          </p:nvPr>
        </p:nvSpPr>
        <p:spPr>
          <a:xfrm>
            <a:off x="311700"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2" name="Google Shape;102;p15"/>
          <p:cNvSpPr txBox="1"/>
          <p:nvPr>
            <p:ph idx="2" type="subTitle"/>
          </p:nvPr>
        </p:nvSpPr>
        <p:spPr>
          <a:xfrm>
            <a:off x="311700" y="1000075"/>
            <a:ext cx="1907700" cy="351000"/>
          </a:xfrm>
          <a:prstGeom prst="rect">
            <a:avLst/>
          </a:prstGeom>
        </p:spPr>
        <p:txBody>
          <a:bodyPr anchorCtr="0" anchor="t" bIns="91425" lIns="91425" spcFirstLastPara="1" rIns="91425" wrap="square" tIns="91425">
            <a:spAutoFit/>
          </a:bodyPr>
          <a:lstStyle>
            <a:lvl1pPr lvl="0">
              <a:spcBef>
                <a:spcPts val="0"/>
              </a:spcBef>
              <a:spcAft>
                <a:spcPts val="0"/>
              </a:spcAft>
              <a:buSzPts val="1400"/>
              <a:buFont typeface="Poppins Medium"/>
              <a:buNone/>
              <a:defRPr sz="1400">
                <a:latin typeface="Poppins Medium"/>
                <a:ea typeface="Poppins Medium"/>
                <a:cs typeface="Poppins Medium"/>
                <a:sym typeface="Poppins Medium"/>
              </a:defRPr>
            </a:lvl1pPr>
            <a:lvl2pPr lvl="1">
              <a:spcBef>
                <a:spcPts val="0"/>
              </a:spcBef>
              <a:spcAft>
                <a:spcPts val="0"/>
              </a:spcAft>
              <a:buSzPts val="1400"/>
              <a:buFont typeface="Poppins Medium"/>
              <a:buNone/>
              <a:defRPr sz="1400">
                <a:latin typeface="Poppins Medium"/>
                <a:ea typeface="Poppins Medium"/>
                <a:cs typeface="Poppins Medium"/>
                <a:sym typeface="Poppins Medium"/>
              </a:defRPr>
            </a:lvl2pPr>
            <a:lvl3pPr lvl="2">
              <a:spcBef>
                <a:spcPts val="0"/>
              </a:spcBef>
              <a:spcAft>
                <a:spcPts val="0"/>
              </a:spcAft>
              <a:buSzPts val="1400"/>
              <a:buFont typeface="Poppins Medium"/>
              <a:buNone/>
              <a:defRPr sz="1400">
                <a:latin typeface="Poppins Medium"/>
                <a:ea typeface="Poppins Medium"/>
                <a:cs typeface="Poppins Medium"/>
                <a:sym typeface="Poppins Medium"/>
              </a:defRPr>
            </a:lvl3pPr>
            <a:lvl4pPr lvl="3">
              <a:spcBef>
                <a:spcPts val="0"/>
              </a:spcBef>
              <a:spcAft>
                <a:spcPts val="0"/>
              </a:spcAft>
              <a:buSzPts val="1400"/>
              <a:buFont typeface="Poppins Medium"/>
              <a:buNone/>
              <a:defRPr sz="1400">
                <a:latin typeface="Poppins Medium"/>
                <a:ea typeface="Poppins Medium"/>
                <a:cs typeface="Poppins Medium"/>
                <a:sym typeface="Poppins Medium"/>
              </a:defRPr>
            </a:lvl4pPr>
            <a:lvl5pPr lvl="4">
              <a:spcBef>
                <a:spcPts val="0"/>
              </a:spcBef>
              <a:spcAft>
                <a:spcPts val="0"/>
              </a:spcAft>
              <a:buSzPts val="1400"/>
              <a:buFont typeface="Poppins Medium"/>
              <a:buNone/>
              <a:defRPr sz="1400">
                <a:latin typeface="Poppins Medium"/>
                <a:ea typeface="Poppins Medium"/>
                <a:cs typeface="Poppins Medium"/>
                <a:sym typeface="Poppins Medium"/>
              </a:defRPr>
            </a:lvl5pPr>
            <a:lvl6pPr lvl="5">
              <a:spcBef>
                <a:spcPts val="0"/>
              </a:spcBef>
              <a:spcAft>
                <a:spcPts val="0"/>
              </a:spcAft>
              <a:buSzPts val="1400"/>
              <a:buFont typeface="Poppins Medium"/>
              <a:buNone/>
              <a:defRPr sz="1400">
                <a:latin typeface="Poppins Medium"/>
                <a:ea typeface="Poppins Medium"/>
                <a:cs typeface="Poppins Medium"/>
                <a:sym typeface="Poppins Medium"/>
              </a:defRPr>
            </a:lvl6pPr>
            <a:lvl7pPr lvl="6">
              <a:spcBef>
                <a:spcPts val="0"/>
              </a:spcBef>
              <a:spcAft>
                <a:spcPts val="0"/>
              </a:spcAft>
              <a:buSzPts val="1400"/>
              <a:buFont typeface="Poppins Medium"/>
              <a:buNone/>
              <a:defRPr sz="1400">
                <a:latin typeface="Poppins Medium"/>
                <a:ea typeface="Poppins Medium"/>
                <a:cs typeface="Poppins Medium"/>
                <a:sym typeface="Poppins Medium"/>
              </a:defRPr>
            </a:lvl7pPr>
            <a:lvl8pPr lvl="7">
              <a:spcBef>
                <a:spcPts val="0"/>
              </a:spcBef>
              <a:spcAft>
                <a:spcPts val="0"/>
              </a:spcAft>
              <a:buSzPts val="1400"/>
              <a:buFont typeface="Poppins Medium"/>
              <a:buNone/>
              <a:defRPr sz="1400">
                <a:latin typeface="Poppins Medium"/>
                <a:ea typeface="Poppins Medium"/>
                <a:cs typeface="Poppins Medium"/>
                <a:sym typeface="Poppins Medium"/>
              </a:defRPr>
            </a:lvl8pPr>
            <a:lvl9pPr lvl="8">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03" name="Google Shape;103;p15"/>
          <p:cNvSpPr txBox="1"/>
          <p:nvPr>
            <p:ph idx="3" type="body"/>
          </p:nvPr>
        </p:nvSpPr>
        <p:spPr>
          <a:xfrm>
            <a:off x="2506407"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4" name="Google Shape;104;p15"/>
          <p:cNvSpPr txBox="1"/>
          <p:nvPr>
            <p:ph idx="4" type="subTitle"/>
          </p:nvPr>
        </p:nvSpPr>
        <p:spPr>
          <a:xfrm>
            <a:off x="2506407" y="1000075"/>
            <a:ext cx="19077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05" name="Google Shape;105;p15"/>
          <p:cNvSpPr txBox="1"/>
          <p:nvPr>
            <p:ph idx="5" type="body"/>
          </p:nvPr>
        </p:nvSpPr>
        <p:spPr>
          <a:xfrm>
            <a:off x="4701115"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6" name="Google Shape;106;p15"/>
          <p:cNvSpPr txBox="1"/>
          <p:nvPr>
            <p:ph idx="6" type="subTitle"/>
          </p:nvPr>
        </p:nvSpPr>
        <p:spPr>
          <a:xfrm>
            <a:off x="4701115" y="1000075"/>
            <a:ext cx="19077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07" name="Google Shape;107;p15"/>
          <p:cNvSpPr txBox="1"/>
          <p:nvPr>
            <p:ph idx="7" type="body"/>
          </p:nvPr>
        </p:nvSpPr>
        <p:spPr>
          <a:xfrm>
            <a:off x="6895822" y="1351075"/>
            <a:ext cx="1907700" cy="3065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08" name="Google Shape;108;p15"/>
          <p:cNvSpPr txBox="1"/>
          <p:nvPr>
            <p:ph idx="8" type="subTitle"/>
          </p:nvPr>
        </p:nvSpPr>
        <p:spPr>
          <a:xfrm>
            <a:off x="6895822" y="1000075"/>
            <a:ext cx="19077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pic>
        <p:nvPicPr>
          <p:cNvPr id="109" name="Google Shape;109;p15"/>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10" name="Google Shape;110;p15"/>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eadings and body 2">
  <p:cSld name="TITLE_AND_BODY_3_1">
    <p:spTree>
      <p:nvGrpSpPr>
        <p:cNvPr id="111" name="Shape 111"/>
        <p:cNvGrpSpPr/>
        <p:nvPr/>
      </p:nvGrpSpPr>
      <p:grpSpPr>
        <a:xfrm>
          <a:off x="0" y="0"/>
          <a:ext cx="0" cy="0"/>
          <a:chOff x="0" y="0"/>
          <a:chExt cx="0" cy="0"/>
        </a:xfrm>
      </p:grpSpPr>
      <p:sp>
        <p:nvSpPr>
          <p:cNvPr id="112" name="Google Shape;112;p16"/>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3" name="Google Shape;113;p16"/>
          <p:cNvSpPr txBox="1"/>
          <p:nvPr>
            <p:ph idx="1" type="body"/>
          </p:nvPr>
        </p:nvSpPr>
        <p:spPr>
          <a:xfrm>
            <a:off x="311700" y="1351075"/>
            <a:ext cx="8491800" cy="863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14" name="Google Shape;114;p16"/>
          <p:cNvSpPr txBox="1"/>
          <p:nvPr>
            <p:ph idx="2" type="subTitle"/>
          </p:nvPr>
        </p:nvSpPr>
        <p:spPr>
          <a:xfrm>
            <a:off x="311700" y="1000075"/>
            <a:ext cx="84918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15" name="Google Shape;115;p16"/>
          <p:cNvSpPr txBox="1"/>
          <p:nvPr>
            <p:ph idx="3" type="body"/>
          </p:nvPr>
        </p:nvSpPr>
        <p:spPr>
          <a:xfrm>
            <a:off x="311700" y="2635825"/>
            <a:ext cx="8491800" cy="863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16" name="Google Shape;116;p16"/>
          <p:cNvSpPr txBox="1"/>
          <p:nvPr>
            <p:ph idx="4" type="subTitle"/>
          </p:nvPr>
        </p:nvSpPr>
        <p:spPr>
          <a:xfrm>
            <a:off x="311700" y="2284825"/>
            <a:ext cx="84918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pic>
        <p:nvPicPr>
          <p:cNvPr id="117" name="Google Shape;117;p16"/>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18" name="Google Shape;118;p16"/>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eadings and body 3">
  <p:cSld name="TITLE_AND_BODY_3_1_1">
    <p:spTree>
      <p:nvGrpSpPr>
        <p:cNvPr id="119" name="Shape 119"/>
        <p:cNvGrpSpPr/>
        <p:nvPr/>
      </p:nvGrpSpPr>
      <p:grpSpPr>
        <a:xfrm>
          <a:off x="0" y="0"/>
          <a:ext cx="0" cy="0"/>
          <a:chOff x="0" y="0"/>
          <a:chExt cx="0" cy="0"/>
        </a:xfrm>
      </p:grpSpPr>
      <p:sp>
        <p:nvSpPr>
          <p:cNvPr id="120" name="Google Shape;120;p17"/>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1" name="Google Shape;121;p17"/>
          <p:cNvSpPr txBox="1"/>
          <p:nvPr>
            <p:ph idx="1" type="subTitle"/>
          </p:nvPr>
        </p:nvSpPr>
        <p:spPr>
          <a:xfrm>
            <a:off x="311700" y="1000075"/>
            <a:ext cx="8491800" cy="351000"/>
          </a:xfrm>
          <a:prstGeom prst="rect">
            <a:avLst/>
          </a:prstGeom>
        </p:spPr>
        <p:txBody>
          <a:bodyPr anchorCtr="0" anchor="t" bIns="91425" lIns="91425" spcFirstLastPara="1" rIns="91425" wrap="square" tIns="91425">
            <a:spAutoFit/>
          </a:bodyPr>
          <a:lstStyle>
            <a:lvl1pPr lvl="0" rtl="0">
              <a:spcBef>
                <a:spcPts val="0"/>
              </a:spcBef>
              <a:spcAft>
                <a:spcPts val="0"/>
              </a:spcAft>
              <a:buSzPts val="1400"/>
              <a:buFont typeface="Poppins Medium"/>
              <a:buNone/>
              <a:defRPr sz="1400">
                <a:latin typeface="Poppins Medium"/>
                <a:ea typeface="Poppins Medium"/>
                <a:cs typeface="Poppins Medium"/>
                <a:sym typeface="Poppins Medium"/>
              </a:defRPr>
            </a:lvl1pPr>
            <a:lvl2pPr lvl="1" rtl="0">
              <a:spcBef>
                <a:spcPts val="0"/>
              </a:spcBef>
              <a:spcAft>
                <a:spcPts val="0"/>
              </a:spcAft>
              <a:buSzPts val="1400"/>
              <a:buFont typeface="Poppins Medium"/>
              <a:buNone/>
              <a:defRPr sz="1400">
                <a:latin typeface="Poppins Medium"/>
                <a:ea typeface="Poppins Medium"/>
                <a:cs typeface="Poppins Medium"/>
                <a:sym typeface="Poppins Medium"/>
              </a:defRPr>
            </a:lvl2pPr>
            <a:lvl3pPr lvl="2" rtl="0">
              <a:spcBef>
                <a:spcPts val="0"/>
              </a:spcBef>
              <a:spcAft>
                <a:spcPts val="0"/>
              </a:spcAft>
              <a:buSzPts val="1400"/>
              <a:buFont typeface="Poppins Medium"/>
              <a:buNone/>
              <a:defRPr sz="1400">
                <a:latin typeface="Poppins Medium"/>
                <a:ea typeface="Poppins Medium"/>
                <a:cs typeface="Poppins Medium"/>
                <a:sym typeface="Poppins Medium"/>
              </a:defRPr>
            </a:lvl3pPr>
            <a:lvl4pPr lvl="3" rtl="0">
              <a:spcBef>
                <a:spcPts val="0"/>
              </a:spcBef>
              <a:spcAft>
                <a:spcPts val="0"/>
              </a:spcAft>
              <a:buSzPts val="1400"/>
              <a:buFont typeface="Poppins Medium"/>
              <a:buNone/>
              <a:defRPr sz="1400">
                <a:latin typeface="Poppins Medium"/>
                <a:ea typeface="Poppins Medium"/>
                <a:cs typeface="Poppins Medium"/>
                <a:sym typeface="Poppins Medium"/>
              </a:defRPr>
            </a:lvl4pPr>
            <a:lvl5pPr lvl="4" rtl="0">
              <a:spcBef>
                <a:spcPts val="0"/>
              </a:spcBef>
              <a:spcAft>
                <a:spcPts val="0"/>
              </a:spcAft>
              <a:buSzPts val="1400"/>
              <a:buFont typeface="Poppins Medium"/>
              <a:buNone/>
              <a:defRPr sz="1400">
                <a:latin typeface="Poppins Medium"/>
                <a:ea typeface="Poppins Medium"/>
                <a:cs typeface="Poppins Medium"/>
                <a:sym typeface="Poppins Medium"/>
              </a:defRPr>
            </a:lvl5pPr>
            <a:lvl6pPr lvl="5" rtl="0">
              <a:spcBef>
                <a:spcPts val="0"/>
              </a:spcBef>
              <a:spcAft>
                <a:spcPts val="0"/>
              </a:spcAft>
              <a:buSzPts val="1400"/>
              <a:buFont typeface="Poppins Medium"/>
              <a:buNone/>
              <a:defRPr sz="1400">
                <a:latin typeface="Poppins Medium"/>
                <a:ea typeface="Poppins Medium"/>
                <a:cs typeface="Poppins Medium"/>
                <a:sym typeface="Poppins Medium"/>
              </a:defRPr>
            </a:lvl6pPr>
            <a:lvl7pPr lvl="6" rtl="0">
              <a:spcBef>
                <a:spcPts val="0"/>
              </a:spcBef>
              <a:spcAft>
                <a:spcPts val="0"/>
              </a:spcAft>
              <a:buSzPts val="1400"/>
              <a:buFont typeface="Poppins Medium"/>
              <a:buNone/>
              <a:defRPr sz="1400">
                <a:latin typeface="Poppins Medium"/>
                <a:ea typeface="Poppins Medium"/>
                <a:cs typeface="Poppins Medium"/>
                <a:sym typeface="Poppins Medium"/>
              </a:defRPr>
            </a:lvl7pPr>
            <a:lvl8pPr lvl="7" rtl="0">
              <a:spcBef>
                <a:spcPts val="0"/>
              </a:spcBef>
              <a:spcAft>
                <a:spcPts val="0"/>
              </a:spcAft>
              <a:buSzPts val="1400"/>
              <a:buFont typeface="Poppins Medium"/>
              <a:buNone/>
              <a:defRPr sz="1400">
                <a:latin typeface="Poppins Medium"/>
                <a:ea typeface="Poppins Medium"/>
                <a:cs typeface="Poppins Medium"/>
                <a:sym typeface="Poppins Medium"/>
              </a:defRPr>
            </a:lvl8pPr>
            <a:lvl9pPr lvl="8" rtl="0">
              <a:spcBef>
                <a:spcPts val="0"/>
              </a:spcBef>
              <a:spcAft>
                <a:spcPts val="0"/>
              </a:spcAft>
              <a:buSzPts val="1400"/>
              <a:buFont typeface="Poppins Medium"/>
              <a:buNone/>
              <a:defRPr sz="1400">
                <a:latin typeface="Poppins Medium"/>
                <a:ea typeface="Poppins Medium"/>
                <a:cs typeface="Poppins Medium"/>
                <a:sym typeface="Poppins Medium"/>
              </a:defRPr>
            </a:lvl9pPr>
          </a:lstStyle>
          <a:p/>
        </p:txBody>
      </p:sp>
      <p:sp>
        <p:nvSpPr>
          <p:cNvPr id="122" name="Google Shape;122;p17"/>
          <p:cNvSpPr txBox="1"/>
          <p:nvPr>
            <p:ph idx="2" type="body"/>
          </p:nvPr>
        </p:nvSpPr>
        <p:spPr>
          <a:xfrm>
            <a:off x="311700" y="1351075"/>
            <a:ext cx="8491800" cy="863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123" name="Google Shape;123;p17"/>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24" name="Google Shape;124;p17"/>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p:cSld name="TITLE_AND_BODY_1">
    <p:spTree>
      <p:nvGrpSpPr>
        <p:cNvPr id="125" name="Shape 125"/>
        <p:cNvGrpSpPr/>
        <p:nvPr/>
      </p:nvGrpSpPr>
      <p:grpSpPr>
        <a:xfrm>
          <a:off x="0" y="0"/>
          <a:ext cx="0" cy="0"/>
          <a:chOff x="0" y="0"/>
          <a:chExt cx="0" cy="0"/>
        </a:xfrm>
      </p:grpSpPr>
      <p:sp>
        <p:nvSpPr>
          <p:cNvPr id="126" name="Google Shape;126;p18"/>
          <p:cNvSpPr txBox="1"/>
          <p:nvPr>
            <p:ph idx="1" type="body"/>
          </p:nvPr>
        </p:nvSpPr>
        <p:spPr>
          <a:xfrm>
            <a:off x="311700" y="1000075"/>
            <a:ext cx="42621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127" name="Google Shape;127;p18"/>
          <p:cNvPicPr preferRelativeResize="0"/>
          <p:nvPr/>
        </p:nvPicPr>
        <p:blipFill>
          <a:blip r:embed="rId2">
            <a:alphaModFix/>
          </a:blip>
          <a:stretch>
            <a:fillRect/>
          </a:stretch>
        </p:blipFill>
        <p:spPr>
          <a:xfrm>
            <a:off x="4803625" y="1381063"/>
            <a:ext cx="3873476" cy="2812576"/>
          </a:xfrm>
          <a:prstGeom prst="rect">
            <a:avLst/>
          </a:prstGeom>
          <a:noFill/>
          <a:ln>
            <a:noFill/>
          </a:ln>
        </p:spPr>
      </p:pic>
      <p:sp>
        <p:nvSpPr>
          <p:cNvPr id="128" name="Google Shape;128;p18"/>
          <p:cNvSpPr/>
          <p:nvPr>
            <p:ph idx="2" type="pic"/>
          </p:nvPr>
        </p:nvSpPr>
        <p:spPr>
          <a:xfrm>
            <a:off x="5239145" y="1615535"/>
            <a:ext cx="2903400" cy="2077500"/>
          </a:xfrm>
          <a:prstGeom prst="roundRect">
            <a:avLst>
              <a:gd fmla="val 2033" name="adj"/>
            </a:avLst>
          </a:prstGeom>
          <a:noFill/>
          <a:ln>
            <a:noFill/>
          </a:ln>
          <a:effectLst>
            <a:outerShdw blurRad="71438" rotWithShape="0" algn="bl">
              <a:srgbClr val="001F57">
                <a:alpha val="35000"/>
              </a:srgbClr>
            </a:outerShdw>
          </a:effectLst>
        </p:spPr>
      </p:sp>
      <p:sp>
        <p:nvSpPr>
          <p:cNvPr id="129" name="Google Shape;129;p18"/>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30" name="Google Shape;130;p18"/>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pic>
        <p:nvPicPr>
          <p:cNvPr id="131" name="Google Shape;131;p18"/>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shot right">
  <p:cSld name="TITLE_AND_BODY_1_2">
    <p:spTree>
      <p:nvGrpSpPr>
        <p:cNvPr id="132" name="Shape 132"/>
        <p:cNvGrpSpPr/>
        <p:nvPr/>
      </p:nvGrpSpPr>
      <p:grpSpPr>
        <a:xfrm>
          <a:off x="0" y="0"/>
          <a:ext cx="0" cy="0"/>
          <a:chOff x="0" y="0"/>
          <a:chExt cx="0" cy="0"/>
        </a:xfrm>
      </p:grpSpPr>
      <p:pic>
        <p:nvPicPr>
          <p:cNvPr id="133" name="Google Shape;133;p19"/>
          <p:cNvPicPr preferRelativeResize="0"/>
          <p:nvPr/>
        </p:nvPicPr>
        <p:blipFill>
          <a:blip r:embed="rId2">
            <a:alphaModFix/>
          </a:blip>
          <a:stretch>
            <a:fillRect/>
          </a:stretch>
        </p:blipFill>
        <p:spPr>
          <a:xfrm rot="-7">
            <a:off x="4056827" y="831798"/>
            <a:ext cx="4797595" cy="3479905"/>
          </a:xfrm>
          <a:prstGeom prst="rect">
            <a:avLst/>
          </a:prstGeom>
          <a:noFill/>
          <a:ln>
            <a:noFill/>
          </a:ln>
        </p:spPr>
      </p:pic>
      <p:sp>
        <p:nvSpPr>
          <p:cNvPr id="134" name="Google Shape;134;p19"/>
          <p:cNvSpPr txBox="1"/>
          <p:nvPr>
            <p:ph idx="1" type="body"/>
          </p:nvPr>
        </p:nvSpPr>
        <p:spPr>
          <a:xfrm>
            <a:off x="311700" y="1000075"/>
            <a:ext cx="36060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135" name="Google Shape;135;p19"/>
          <p:cNvSpPr/>
          <p:nvPr>
            <p:ph idx="2" type="pic"/>
          </p:nvPr>
        </p:nvSpPr>
        <p:spPr>
          <a:xfrm>
            <a:off x="4392527" y="1152479"/>
            <a:ext cx="4126200" cy="2952600"/>
          </a:xfrm>
          <a:prstGeom prst="roundRect">
            <a:avLst>
              <a:gd fmla="val 2033" name="adj"/>
            </a:avLst>
          </a:prstGeom>
          <a:noFill/>
          <a:ln>
            <a:noFill/>
          </a:ln>
          <a:effectLst>
            <a:outerShdw blurRad="71438" rotWithShape="0" algn="bl">
              <a:srgbClr val="001F57">
                <a:alpha val="35000"/>
              </a:srgbClr>
            </a:outerShdw>
          </a:effectLst>
        </p:spPr>
      </p:sp>
      <p:sp>
        <p:nvSpPr>
          <p:cNvPr id="136" name="Google Shape;136;p19"/>
          <p:cNvSpPr txBox="1"/>
          <p:nvPr>
            <p:ph type="title"/>
          </p:nvPr>
        </p:nvSpPr>
        <p:spPr>
          <a:xfrm>
            <a:off x="311700" y="292625"/>
            <a:ext cx="37047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37" name="Google Shape;137;p19"/>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pic>
        <p:nvPicPr>
          <p:cNvPr id="138" name="Google Shape;138;p19"/>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p:cSld name="TITLE_AND_BODY_1_1">
    <p:spTree>
      <p:nvGrpSpPr>
        <p:cNvPr id="139" name="Shape 139"/>
        <p:cNvGrpSpPr/>
        <p:nvPr/>
      </p:nvGrpSpPr>
      <p:grpSpPr>
        <a:xfrm>
          <a:off x="0" y="0"/>
          <a:ext cx="0" cy="0"/>
          <a:chOff x="0" y="0"/>
          <a:chExt cx="0" cy="0"/>
        </a:xfrm>
      </p:grpSpPr>
      <p:sp>
        <p:nvSpPr>
          <p:cNvPr id="140" name="Google Shape;140;p20"/>
          <p:cNvSpPr txBox="1"/>
          <p:nvPr>
            <p:ph idx="1" type="body"/>
          </p:nvPr>
        </p:nvSpPr>
        <p:spPr>
          <a:xfrm>
            <a:off x="4570200" y="923875"/>
            <a:ext cx="4233300" cy="3416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141" name="Google Shape;141;p20"/>
          <p:cNvPicPr preferRelativeResize="0"/>
          <p:nvPr/>
        </p:nvPicPr>
        <p:blipFill>
          <a:blip r:embed="rId2">
            <a:alphaModFix/>
          </a:blip>
          <a:stretch>
            <a:fillRect/>
          </a:stretch>
        </p:blipFill>
        <p:spPr>
          <a:xfrm rot="2700000">
            <a:off x="396885" y="1381063"/>
            <a:ext cx="3873477" cy="2812576"/>
          </a:xfrm>
          <a:prstGeom prst="rect">
            <a:avLst/>
          </a:prstGeom>
          <a:noFill/>
          <a:ln>
            <a:noFill/>
          </a:ln>
        </p:spPr>
      </p:pic>
      <p:sp>
        <p:nvSpPr>
          <p:cNvPr id="142" name="Google Shape;142;p20"/>
          <p:cNvSpPr/>
          <p:nvPr>
            <p:ph idx="2" type="pic"/>
          </p:nvPr>
        </p:nvSpPr>
        <p:spPr>
          <a:xfrm>
            <a:off x="832406" y="1615535"/>
            <a:ext cx="2903400" cy="2077500"/>
          </a:xfrm>
          <a:prstGeom prst="roundRect">
            <a:avLst>
              <a:gd fmla="val 2033" name="adj"/>
            </a:avLst>
          </a:prstGeom>
          <a:noFill/>
          <a:ln>
            <a:noFill/>
          </a:ln>
          <a:effectLst>
            <a:outerShdw blurRad="71438" rotWithShape="0" algn="bl">
              <a:srgbClr val="001F57">
                <a:alpha val="35000"/>
              </a:srgbClr>
            </a:outerShdw>
          </a:effectLst>
        </p:spPr>
      </p:sp>
      <p:sp>
        <p:nvSpPr>
          <p:cNvPr id="143" name="Google Shape;143;p20"/>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44" name="Google Shape;144;p20"/>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pic>
        <p:nvPicPr>
          <p:cNvPr id="145" name="Google Shape;145;p20"/>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p:cSld name="CUSTOM_2">
    <p:bg>
      <p:bgPr>
        <a:solidFill>
          <a:srgbClr val="FFFFFF"/>
        </a:solidFill>
      </p:bgPr>
    </p:bg>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0" l="0" r="0" t="0"/>
          <a:stretch/>
        </p:blipFill>
        <p:spPr>
          <a:xfrm>
            <a:off x="0" y="0"/>
            <a:ext cx="9144000" cy="5143505"/>
          </a:xfrm>
          <a:prstGeom prst="rect">
            <a:avLst/>
          </a:prstGeom>
          <a:noFill/>
          <a:ln>
            <a:noFill/>
          </a:ln>
        </p:spPr>
      </p:pic>
      <p:pic>
        <p:nvPicPr>
          <p:cNvPr id="14" name="Google Shape;14;p3"/>
          <p:cNvPicPr preferRelativeResize="0"/>
          <p:nvPr/>
        </p:nvPicPr>
        <p:blipFill rotWithShape="1">
          <a:blip r:embed="rId3">
            <a:alphaModFix/>
          </a:blip>
          <a:srcRect b="0" l="0" r="0" t="0"/>
          <a:stretch/>
        </p:blipFill>
        <p:spPr>
          <a:xfrm>
            <a:off x="540300" y="487576"/>
            <a:ext cx="2054067" cy="572700"/>
          </a:xfrm>
          <a:prstGeom prst="rect">
            <a:avLst/>
          </a:prstGeom>
          <a:noFill/>
          <a:ln>
            <a:noFill/>
          </a:ln>
        </p:spPr>
      </p:pic>
      <p:sp>
        <p:nvSpPr>
          <p:cNvPr id="15" name="Google Shape;15;p3"/>
          <p:cNvSpPr txBox="1"/>
          <p:nvPr>
            <p:ph type="title"/>
          </p:nvPr>
        </p:nvSpPr>
        <p:spPr>
          <a:xfrm>
            <a:off x="540300" y="3286275"/>
            <a:ext cx="79770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6" name="Google Shape;16;p3"/>
          <p:cNvSpPr txBox="1"/>
          <p:nvPr>
            <p:ph idx="1" type="subTitle"/>
          </p:nvPr>
        </p:nvSpPr>
        <p:spPr>
          <a:xfrm>
            <a:off x="540300" y="4007700"/>
            <a:ext cx="7977000" cy="5727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dk1"/>
              </a:buClr>
              <a:buSzPts val="1300"/>
              <a:buFont typeface="Poppins SemiBold"/>
              <a:buNone/>
              <a:defRPr>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2pPr>
            <a:lvl3pPr lvl="2"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3pPr>
            <a:lvl4pPr lvl="3"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4pPr>
            <a:lvl5pPr lvl="4"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5pPr>
            <a:lvl6pPr lvl="5"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6pPr>
            <a:lvl7pPr lvl="6"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7pPr>
            <a:lvl8pPr lvl="7"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8pPr>
            <a:lvl9pPr lvl="8" rtl="0">
              <a:spcBef>
                <a:spcPts val="0"/>
              </a:spcBef>
              <a:spcAft>
                <a:spcPts val="0"/>
              </a:spcAft>
              <a:buClr>
                <a:schemeClr val="dk1"/>
              </a:buClr>
              <a:buSzPts val="1800"/>
              <a:buFont typeface="Poppins SemiBold"/>
              <a:buNone/>
              <a:defRPr sz="1800">
                <a:solidFill>
                  <a:schemeClr val="dk1"/>
                </a:solidFill>
                <a:latin typeface="Poppins SemiBold"/>
                <a:ea typeface="Poppins SemiBold"/>
                <a:cs typeface="Poppins SemiBold"/>
                <a:sym typeface="Poppins SemiBold"/>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anels">
  <p:cSld name="TITLE_AND_BODY_2">
    <p:spTree>
      <p:nvGrpSpPr>
        <p:cNvPr id="146" name="Shape 146"/>
        <p:cNvGrpSpPr/>
        <p:nvPr/>
      </p:nvGrpSpPr>
      <p:grpSpPr>
        <a:xfrm>
          <a:off x="0" y="0"/>
          <a:ext cx="0" cy="0"/>
          <a:chOff x="0" y="0"/>
          <a:chExt cx="0" cy="0"/>
        </a:xfrm>
      </p:grpSpPr>
      <p:sp>
        <p:nvSpPr>
          <p:cNvPr id="147" name="Google Shape;147;p21"/>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8" name="Google Shape;148;p21"/>
          <p:cNvSpPr/>
          <p:nvPr/>
        </p:nvSpPr>
        <p:spPr>
          <a:xfrm>
            <a:off x="919600" y="1384200"/>
            <a:ext cx="2291400" cy="2363100"/>
          </a:xfrm>
          <a:prstGeom prst="roundRect">
            <a:avLst>
              <a:gd fmla="val 3191" name="adj"/>
            </a:avLst>
          </a:prstGeom>
          <a:solidFill>
            <a:schemeClr val="accent2"/>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9" name="Google Shape;149;p21"/>
          <p:cNvSpPr txBox="1"/>
          <p:nvPr>
            <p:ph idx="2" type="title"/>
          </p:nvPr>
        </p:nvSpPr>
        <p:spPr>
          <a:xfrm>
            <a:off x="1170550" y="2992025"/>
            <a:ext cx="17898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50" name="Google Shape;150;p21"/>
          <p:cNvSpPr/>
          <p:nvPr>
            <p:ph idx="3" type="pic"/>
          </p:nvPr>
        </p:nvSpPr>
        <p:spPr>
          <a:xfrm>
            <a:off x="1567150" y="1680700"/>
            <a:ext cx="996300" cy="996300"/>
          </a:xfrm>
          <a:prstGeom prst="ellipse">
            <a:avLst/>
          </a:prstGeom>
          <a:noFill/>
          <a:ln>
            <a:noFill/>
          </a:ln>
        </p:spPr>
      </p:sp>
      <p:sp>
        <p:nvSpPr>
          <p:cNvPr id="151" name="Google Shape;151;p21"/>
          <p:cNvSpPr/>
          <p:nvPr/>
        </p:nvSpPr>
        <p:spPr>
          <a:xfrm>
            <a:off x="3426300" y="1384200"/>
            <a:ext cx="2291400" cy="2363100"/>
          </a:xfrm>
          <a:prstGeom prst="roundRect">
            <a:avLst>
              <a:gd fmla="val 3191" name="adj"/>
            </a:avLst>
          </a:prstGeom>
          <a:solidFill>
            <a:schemeClr val="accent3"/>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52" name="Google Shape;152;p21"/>
          <p:cNvSpPr txBox="1"/>
          <p:nvPr>
            <p:ph idx="4" type="title"/>
          </p:nvPr>
        </p:nvSpPr>
        <p:spPr>
          <a:xfrm>
            <a:off x="3677250" y="2992025"/>
            <a:ext cx="17898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53" name="Google Shape;153;p21"/>
          <p:cNvSpPr/>
          <p:nvPr>
            <p:ph idx="5" type="pic"/>
          </p:nvPr>
        </p:nvSpPr>
        <p:spPr>
          <a:xfrm>
            <a:off x="4073850" y="1680700"/>
            <a:ext cx="996300" cy="996300"/>
          </a:xfrm>
          <a:prstGeom prst="ellipse">
            <a:avLst/>
          </a:prstGeom>
          <a:noFill/>
          <a:ln>
            <a:noFill/>
          </a:ln>
        </p:spPr>
      </p:sp>
      <p:sp>
        <p:nvSpPr>
          <p:cNvPr id="154" name="Google Shape;154;p21"/>
          <p:cNvSpPr/>
          <p:nvPr/>
        </p:nvSpPr>
        <p:spPr>
          <a:xfrm>
            <a:off x="5933000" y="1384200"/>
            <a:ext cx="2291400" cy="2363100"/>
          </a:xfrm>
          <a:prstGeom prst="roundRect">
            <a:avLst>
              <a:gd fmla="val 3191" name="adj"/>
            </a:avLst>
          </a:prstGeom>
          <a:solidFill>
            <a:schemeClr val="dk2"/>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55" name="Google Shape;155;p21"/>
          <p:cNvSpPr txBox="1"/>
          <p:nvPr>
            <p:ph idx="6" type="title"/>
          </p:nvPr>
        </p:nvSpPr>
        <p:spPr>
          <a:xfrm>
            <a:off x="6183950" y="2992025"/>
            <a:ext cx="17898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56" name="Google Shape;156;p21"/>
          <p:cNvSpPr/>
          <p:nvPr>
            <p:ph idx="7" type="pic"/>
          </p:nvPr>
        </p:nvSpPr>
        <p:spPr>
          <a:xfrm>
            <a:off x="6580550" y="1680700"/>
            <a:ext cx="996300" cy="996300"/>
          </a:xfrm>
          <a:prstGeom prst="ellipse">
            <a:avLst/>
          </a:prstGeom>
          <a:noFill/>
          <a:ln>
            <a:noFill/>
          </a:ln>
        </p:spPr>
      </p:sp>
      <p:pic>
        <p:nvPicPr>
          <p:cNvPr id="157" name="Google Shape;157;p21"/>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58" name="Google Shape;158;p21"/>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nels">
  <p:cSld name="TITLE_AND_BODY_2_1">
    <p:spTree>
      <p:nvGrpSpPr>
        <p:cNvPr id="159" name="Shape 159"/>
        <p:cNvGrpSpPr/>
        <p:nvPr/>
      </p:nvGrpSpPr>
      <p:grpSpPr>
        <a:xfrm>
          <a:off x="0" y="0"/>
          <a:ext cx="0" cy="0"/>
          <a:chOff x="0" y="0"/>
          <a:chExt cx="0" cy="0"/>
        </a:xfrm>
      </p:grpSpPr>
      <p:sp>
        <p:nvSpPr>
          <p:cNvPr id="160" name="Google Shape;160;p22"/>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1" name="Google Shape;161;p22"/>
          <p:cNvSpPr/>
          <p:nvPr/>
        </p:nvSpPr>
        <p:spPr>
          <a:xfrm>
            <a:off x="507475" y="1375200"/>
            <a:ext cx="1898400" cy="2363100"/>
          </a:xfrm>
          <a:prstGeom prst="roundRect">
            <a:avLst>
              <a:gd fmla="val 4340" name="adj"/>
            </a:avLst>
          </a:prstGeom>
          <a:solidFill>
            <a:schemeClr val="accent2"/>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2" name="Google Shape;162;p22"/>
          <p:cNvSpPr txBox="1"/>
          <p:nvPr>
            <p:ph idx="2" type="title"/>
          </p:nvPr>
        </p:nvSpPr>
        <p:spPr>
          <a:xfrm>
            <a:off x="715395"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3" name="Google Shape;163;p22"/>
          <p:cNvSpPr/>
          <p:nvPr/>
        </p:nvSpPr>
        <p:spPr>
          <a:xfrm>
            <a:off x="2584358" y="1375200"/>
            <a:ext cx="1898400" cy="2363100"/>
          </a:xfrm>
          <a:prstGeom prst="roundRect">
            <a:avLst>
              <a:gd fmla="val 4340" name="adj"/>
            </a:avLst>
          </a:prstGeom>
          <a:solidFill>
            <a:schemeClr val="accent4"/>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4" name="Google Shape;164;p22"/>
          <p:cNvSpPr txBox="1"/>
          <p:nvPr>
            <p:ph idx="3" type="title"/>
          </p:nvPr>
        </p:nvSpPr>
        <p:spPr>
          <a:xfrm>
            <a:off x="2792279"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5" name="Google Shape;165;p22"/>
          <p:cNvSpPr/>
          <p:nvPr/>
        </p:nvSpPr>
        <p:spPr>
          <a:xfrm>
            <a:off x="4661242" y="1375200"/>
            <a:ext cx="1898400" cy="2363100"/>
          </a:xfrm>
          <a:prstGeom prst="roundRect">
            <a:avLst>
              <a:gd fmla="val 4340" name="adj"/>
            </a:avLst>
          </a:prstGeom>
          <a:solidFill>
            <a:schemeClr val="accent5"/>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6" name="Google Shape;166;p22"/>
          <p:cNvSpPr txBox="1"/>
          <p:nvPr>
            <p:ph idx="4" type="title"/>
          </p:nvPr>
        </p:nvSpPr>
        <p:spPr>
          <a:xfrm>
            <a:off x="4869162"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7" name="Google Shape;167;p22"/>
          <p:cNvSpPr/>
          <p:nvPr/>
        </p:nvSpPr>
        <p:spPr>
          <a:xfrm>
            <a:off x="6738150" y="1375200"/>
            <a:ext cx="1898400" cy="2363100"/>
          </a:xfrm>
          <a:prstGeom prst="roundRect">
            <a:avLst>
              <a:gd fmla="val 4340" name="adj"/>
            </a:avLst>
          </a:prstGeom>
          <a:solidFill>
            <a:srgbClr val="F89406"/>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8" name="Google Shape;168;p22"/>
          <p:cNvSpPr txBox="1"/>
          <p:nvPr>
            <p:ph idx="5" type="title"/>
          </p:nvPr>
        </p:nvSpPr>
        <p:spPr>
          <a:xfrm>
            <a:off x="6946045" y="2983025"/>
            <a:ext cx="14829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169" name="Google Shape;169;p22"/>
          <p:cNvSpPr/>
          <p:nvPr>
            <p:ph idx="6" type="pic"/>
          </p:nvPr>
        </p:nvSpPr>
        <p:spPr>
          <a:xfrm>
            <a:off x="958525" y="1689675"/>
            <a:ext cx="996300" cy="996300"/>
          </a:xfrm>
          <a:prstGeom prst="ellipse">
            <a:avLst/>
          </a:prstGeom>
          <a:noFill/>
          <a:ln>
            <a:noFill/>
          </a:ln>
        </p:spPr>
      </p:sp>
      <p:sp>
        <p:nvSpPr>
          <p:cNvPr id="170" name="Google Shape;170;p22"/>
          <p:cNvSpPr/>
          <p:nvPr>
            <p:ph idx="7" type="pic"/>
          </p:nvPr>
        </p:nvSpPr>
        <p:spPr>
          <a:xfrm>
            <a:off x="3035408" y="1689675"/>
            <a:ext cx="996300" cy="996300"/>
          </a:xfrm>
          <a:prstGeom prst="ellipse">
            <a:avLst/>
          </a:prstGeom>
          <a:noFill/>
          <a:ln>
            <a:noFill/>
          </a:ln>
        </p:spPr>
      </p:sp>
      <p:sp>
        <p:nvSpPr>
          <p:cNvPr id="171" name="Google Shape;171;p22"/>
          <p:cNvSpPr/>
          <p:nvPr>
            <p:ph idx="8" type="pic"/>
          </p:nvPr>
        </p:nvSpPr>
        <p:spPr>
          <a:xfrm>
            <a:off x="5112292" y="1689675"/>
            <a:ext cx="996300" cy="996300"/>
          </a:xfrm>
          <a:prstGeom prst="ellipse">
            <a:avLst/>
          </a:prstGeom>
          <a:noFill/>
          <a:ln>
            <a:noFill/>
          </a:ln>
        </p:spPr>
      </p:sp>
      <p:sp>
        <p:nvSpPr>
          <p:cNvPr id="172" name="Google Shape;172;p22"/>
          <p:cNvSpPr/>
          <p:nvPr>
            <p:ph idx="9" type="pic"/>
          </p:nvPr>
        </p:nvSpPr>
        <p:spPr>
          <a:xfrm>
            <a:off x="7189175" y="1689675"/>
            <a:ext cx="996300" cy="996300"/>
          </a:xfrm>
          <a:prstGeom prst="ellipse">
            <a:avLst/>
          </a:prstGeom>
          <a:noFill/>
          <a:ln>
            <a:noFill/>
          </a:ln>
        </p:spPr>
      </p:sp>
      <p:pic>
        <p:nvPicPr>
          <p:cNvPr id="173" name="Google Shape;173;p22"/>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74" name="Google Shape;174;p22"/>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panels">
  <p:cSld name="TITLE_AND_BODY_2_1_1">
    <p:spTree>
      <p:nvGrpSpPr>
        <p:cNvPr id="175" name="Shape 175"/>
        <p:cNvGrpSpPr/>
        <p:nvPr/>
      </p:nvGrpSpPr>
      <p:grpSpPr>
        <a:xfrm>
          <a:off x="0" y="0"/>
          <a:ext cx="0" cy="0"/>
          <a:chOff x="0" y="0"/>
          <a:chExt cx="0" cy="0"/>
        </a:xfrm>
      </p:grpSpPr>
      <p:sp>
        <p:nvSpPr>
          <p:cNvPr id="176" name="Google Shape;176;p23"/>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7" name="Google Shape;177;p23"/>
          <p:cNvSpPr/>
          <p:nvPr/>
        </p:nvSpPr>
        <p:spPr>
          <a:xfrm>
            <a:off x="410863"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78" name="Google Shape;178;p23"/>
          <p:cNvSpPr txBox="1"/>
          <p:nvPr>
            <p:ph idx="2" type="title"/>
          </p:nvPr>
        </p:nvSpPr>
        <p:spPr>
          <a:xfrm>
            <a:off x="622636"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79" name="Google Shape;179;p23"/>
          <p:cNvSpPr/>
          <p:nvPr/>
        </p:nvSpPr>
        <p:spPr>
          <a:xfrm>
            <a:off x="2529752"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0" name="Google Shape;180;p23"/>
          <p:cNvSpPr/>
          <p:nvPr/>
        </p:nvSpPr>
        <p:spPr>
          <a:xfrm>
            <a:off x="4648642"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1" name="Google Shape;181;p23"/>
          <p:cNvSpPr/>
          <p:nvPr/>
        </p:nvSpPr>
        <p:spPr>
          <a:xfrm>
            <a:off x="6767557" y="13752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2" name="Google Shape;182;p23"/>
          <p:cNvSpPr/>
          <p:nvPr/>
        </p:nvSpPr>
        <p:spPr>
          <a:xfrm>
            <a:off x="410850"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3" name="Google Shape;183;p23"/>
          <p:cNvSpPr/>
          <p:nvPr/>
        </p:nvSpPr>
        <p:spPr>
          <a:xfrm>
            <a:off x="2529740"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4" name="Google Shape;184;p23"/>
          <p:cNvSpPr/>
          <p:nvPr/>
        </p:nvSpPr>
        <p:spPr>
          <a:xfrm>
            <a:off x="4648629"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5" name="Google Shape;185;p23"/>
          <p:cNvSpPr/>
          <p:nvPr/>
        </p:nvSpPr>
        <p:spPr>
          <a:xfrm>
            <a:off x="6767544" y="2687700"/>
            <a:ext cx="1936800" cy="1177200"/>
          </a:xfrm>
          <a:prstGeom prst="roundRect">
            <a:avLst>
              <a:gd fmla="val 6041"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6" name="Google Shape;186;p23"/>
          <p:cNvSpPr txBox="1"/>
          <p:nvPr>
            <p:ph idx="3" type="title"/>
          </p:nvPr>
        </p:nvSpPr>
        <p:spPr>
          <a:xfrm>
            <a:off x="2741708"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87" name="Google Shape;187;p23"/>
          <p:cNvSpPr txBox="1"/>
          <p:nvPr>
            <p:ph idx="4" type="title"/>
          </p:nvPr>
        </p:nvSpPr>
        <p:spPr>
          <a:xfrm>
            <a:off x="4860602"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88" name="Google Shape;188;p23"/>
          <p:cNvSpPr txBox="1"/>
          <p:nvPr>
            <p:ph idx="5" type="title"/>
          </p:nvPr>
        </p:nvSpPr>
        <p:spPr>
          <a:xfrm>
            <a:off x="6979483" y="15880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89" name="Google Shape;189;p23"/>
          <p:cNvSpPr txBox="1"/>
          <p:nvPr>
            <p:ph idx="6" type="title"/>
          </p:nvPr>
        </p:nvSpPr>
        <p:spPr>
          <a:xfrm>
            <a:off x="622725"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90" name="Google Shape;190;p23"/>
          <p:cNvSpPr txBox="1"/>
          <p:nvPr>
            <p:ph idx="7" type="title"/>
          </p:nvPr>
        </p:nvSpPr>
        <p:spPr>
          <a:xfrm>
            <a:off x="2741798"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91" name="Google Shape;191;p23"/>
          <p:cNvSpPr txBox="1"/>
          <p:nvPr>
            <p:ph idx="8" type="title"/>
          </p:nvPr>
        </p:nvSpPr>
        <p:spPr>
          <a:xfrm>
            <a:off x="4860692"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192" name="Google Shape;192;p23"/>
          <p:cNvSpPr txBox="1"/>
          <p:nvPr>
            <p:ph idx="9" type="title"/>
          </p:nvPr>
        </p:nvSpPr>
        <p:spPr>
          <a:xfrm>
            <a:off x="6979573" y="2900550"/>
            <a:ext cx="15129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pic>
        <p:nvPicPr>
          <p:cNvPr id="193" name="Google Shape;193;p23"/>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194" name="Google Shape;194;p23"/>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panels 1">
  <p:cSld name="TITLE_AND_BODY_2_1_1_1">
    <p:spTree>
      <p:nvGrpSpPr>
        <p:cNvPr id="195" name="Shape 195"/>
        <p:cNvGrpSpPr/>
        <p:nvPr/>
      </p:nvGrpSpPr>
      <p:grpSpPr>
        <a:xfrm>
          <a:off x="0" y="0"/>
          <a:ext cx="0" cy="0"/>
          <a:chOff x="0" y="0"/>
          <a:chExt cx="0" cy="0"/>
        </a:xfrm>
      </p:grpSpPr>
      <p:sp>
        <p:nvSpPr>
          <p:cNvPr id="196" name="Google Shape;196;p24"/>
          <p:cNvSpPr/>
          <p:nvPr/>
        </p:nvSpPr>
        <p:spPr>
          <a:xfrm>
            <a:off x="432325"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7" name="Google Shape;197;p24"/>
          <p:cNvSpPr/>
          <p:nvPr/>
        </p:nvSpPr>
        <p:spPr>
          <a:xfrm>
            <a:off x="2547606"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8" name="Google Shape;198;p24"/>
          <p:cNvSpPr/>
          <p:nvPr/>
        </p:nvSpPr>
        <p:spPr>
          <a:xfrm>
            <a:off x="4662888"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9" name="Google Shape;199;p24"/>
          <p:cNvSpPr/>
          <p:nvPr/>
        </p:nvSpPr>
        <p:spPr>
          <a:xfrm>
            <a:off x="6778195" y="1146600"/>
            <a:ext cx="1933500" cy="29478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0" name="Google Shape;200;p24"/>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1" name="Google Shape;201;p24"/>
          <p:cNvSpPr/>
          <p:nvPr/>
        </p:nvSpPr>
        <p:spPr>
          <a:xfrm>
            <a:off x="432325" y="1146600"/>
            <a:ext cx="1933500" cy="429000"/>
          </a:xfrm>
          <a:prstGeom prst="roundRect">
            <a:avLst>
              <a:gd fmla="val 11573"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2" name="Google Shape;202;p24"/>
          <p:cNvSpPr txBox="1"/>
          <p:nvPr>
            <p:ph idx="2" type="title"/>
          </p:nvPr>
        </p:nvSpPr>
        <p:spPr>
          <a:xfrm>
            <a:off x="643738"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3" name="Google Shape;203;p24"/>
          <p:cNvSpPr/>
          <p:nvPr/>
        </p:nvSpPr>
        <p:spPr>
          <a:xfrm>
            <a:off x="2547606" y="1146600"/>
            <a:ext cx="1933500" cy="429000"/>
          </a:xfrm>
          <a:prstGeom prst="roundRect">
            <a:avLst>
              <a:gd fmla="val 11573"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4" name="Google Shape;204;p24"/>
          <p:cNvSpPr/>
          <p:nvPr/>
        </p:nvSpPr>
        <p:spPr>
          <a:xfrm>
            <a:off x="4662888" y="1146600"/>
            <a:ext cx="1933500" cy="429000"/>
          </a:xfrm>
          <a:prstGeom prst="roundRect">
            <a:avLst>
              <a:gd fmla="val 11573"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5" name="Google Shape;205;p24"/>
          <p:cNvSpPr/>
          <p:nvPr/>
        </p:nvSpPr>
        <p:spPr>
          <a:xfrm>
            <a:off x="6778195" y="1146600"/>
            <a:ext cx="1933500" cy="429000"/>
          </a:xfrm>
          <a:prstGeom prst="roundRect">
            <a:avLst>
              <a:gd fmla="val 11573" name="adj"/>
            </a:avLst>
          </a:prstGeom>
          <a:solidFill>
            <a:srgbClr val="F894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06" name="Google Shape;206;p24"/>
          <p:cNvSpPr txBox="1"/>
          <p:nvPr>
            <p:ph idx="3" type="title"/>
          </p:nvPr>
        </p:nvSpPr>
        <p:spPr>
          <a:xfrm>
            <a:off x="2759202"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7" name="Google Shape;207;p24"/>
          <p:cNvSpPr txBox="1"/>
          <p:nvPr>
            <p:ph idx="4" type="title"/>
          </p:nvPr>
        </p:nvSpPr>
        <p:spPr>
          <a:xfrm>
            <a:off x="4874487"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8" name="Google Shape;208;p24"/>
          <p:cNvSpPr txBox="1"/>
          <p:nvPr>
            <p:ph idx="5" type="title"/>
          </p:nvPr>
        </p:nvSpPr>
        <p:spPr>
          <a:xfrm>
            <a:off x="6989760"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09" name="Google Shape;209;p24"/>
          <p:cNvSpPr txBox="1"/>
          <p:nvPr>
            <p:ph idx="1" type="body"/>
          </p:nvPr>
        </p:nvSpPr>
        <p:spPr>
          <a:xfrm>
            <a:off x="501379"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10" name="Google Shape;210;p24"/>
          <p:cNvSpPr txBox="1"/>
          <p:nvPr>
            <p:ph idx="6" type="body"/>
          </p:nvPr>
        </p:nvSpPr>
        <p:spPr>
          <a:xfrm>
            <a:off x="2616664"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11" name="Google Shape;211;p24"/>
          <p:cNvSpPr txBox="1"/>
          <p:nvPr>
            <p:ph idx="7" type="body"/>
          </p:nvPr>
        </p:nvSpPr>
        <p:spPr>
          <a:xfrm>
            <a:off x="4731950"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12" name="Google Shape;212;p24"/>
          <p:cNvSpPr txBox="1"/>
          <p:nvPr>
            <p:ph idx="8" type="body"/>
          </p:nvPr>
        </p:nvSpPr>
        <p:spPr>
          <a:xfrm>
            <a:off x="6847223" y="1671753"/>
            <a:ext cx="1795500" cy="22323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213" name="Google Shape;213;p24"/>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214" name="Google Shape;214;p24"/>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 panels 2">
  <p:cSld name="TITLE_AND_BODY_2_1_1_1_1">
    <p:spTree>
      <p:nvGrpSpPr>
        <p:cNvPr id="215" name="Shape 215"/>
        <p:cNvGrpSpPr/>
        <p:nvPr/>
      </p:nvGrpSpPr>
      <p:grpSpPr>
        <a:xfrm>
          <a:off x="0" y="0"/>
          <a:ext cx="0" cy="0"/>
          <a:chOff x="0" y="0"/>
          <a:chExt cx="0" cy="0"/>
        </a:xfrm>
      </p:grpSpPr>
      <p:sp>
        <p:nvSpPr>
          <p:cNvPr id="216" name="Google Shape;216;p25"/>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7" name="Google Shape;217;p25"/>
          <p:cNvSpPr/>
          <p:nvPr/>
        </p:nvSpPr>
        <p:spPr>
          <a:xfrm>
            <a:off x="432325"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18" name="Google Shape;218;p25"/>
          <p:cNvSpPr/>
          <p:nvPr/>
        </p:nvSpPr>
        <p:spPr>
          <a:xfrm>
            <a:off x="2547608"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19" name="Google Shape;219;p25"/>
          <p:cNvSpPr/>
          <p:nvPr/>
        </p:nvSpPr>
        <p:spPr>
          <a:xfrm>
            <a:off x="4662891"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0" name="Google Shape;220;p25"/>
          <p:cNvSpPr/>
          <p:nvPr/>
        </p:nvSpPr>
        <p:spPr>
          <a:xfrm>
            <a:off x="6778199" y="1146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1" name="Google Shape;221;p25"/>
          <p:cNvSpPr/>
          <p:nvPr/>
        </p:nvSpPr>
        <p:spPr>
          <a:xfrm>
            <a:off x="432325" y="1146600"/>
            <a:ext cx="1933500" cy="429000"/>
          </a:xfrm>
          <a:prstGeom prst="roundRect">
            <a:avLst>
              <a:gd fmla="val 11573"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2" name="Google Shape;222;p25"/>
          <p:cNvSpPr txBox="1"/>
          <p:nvPr>
            <p:ph idx="2" type="title"/>
          </p:nvPr>
        </p:nvSpPr>
        <p:spPr>
          <a:xfrm>
            <a:off x="643738"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3" name="Google Shape;223;p25"/>
          <p:cNvSpPr/>
          <p:nvPr/>
        </p:nvSpPr>
        <p:spPr>
          <a:xfrm>
            <a:off x="2547606" y="1146600"/>
            <a:ext cx="1933500" cy="429000"/>
          </a:xfrm>
          <a:prstGeom prst="roundRect">
            <a:avLst>
              <a:gd fmla="val 11573"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4" name="Google Shape;224;p25"/>
          <p:cNvSpPr/>
          <p:nvPr/>
        </p:nvSpPr>
        <p:spPr>
          <a:xfrm>
            <a:off x="4662888" y="1146600"/>
            <a:ext cx="1933500" cy="429000"/>
          </a:xfrm>
          <a:prstGeom prst="roundRect">
            <a:avLst>
              <a:gd fmla="val 11573"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5" name="Google Shape;225;p25"/>
          <p:cNvSpPr/>
          <p:nvPr/>
        </p:nvSpPr>
        <p:spPr>
          <a:xfrm>
            <a:off x="6778195" y="1146600"/>
            <a:ext cx="1933500" cy="429000"/>
          </a:xfrm>
          <a:prstGeom prst="roundRect">
            <a:avLst>
              <a:gd fmla="val 11573"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26" name="Google Shape;226;p25"/>
          <p:cNvSpPr txBox="1"/>
          <p:nvPr>
            <p:ph idx="3" type="title"/>
          </p:nvPr>
        </p:nvSpPr>
        <p:spPr>
          <a:xfrm>
            <a:off x="2759202"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7" name="Google Shape;227;p25"/>
          <p:cNvSpPr txBox="1"/>
          <p:nvPr>
            <p:ph idx="4" type="title"/>
          </p:nvPr>
        </p:nvSpPr>
        <p:spPr>
          <a:xfrm>
            <a:off x="4874487"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8" name="Google Shape;228;p25"/>
          <p:cNvSpPr txBox="1"/>
          <p:nvPr>
            <p:ph idx="5" type="title"/>
          </p:nvPr>
        </p:nvSpPr>
        <p:spPr>
          <a:xfrm>
            <a:off x="6989760" y="1160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29" name="Google Shape;229;p25"/>
          <p:cNvSpPr txBox="1"/>
          <p:nvPr>
            <p:ph idx="1" type="body"/>
          </p:nvPr>
        </p:nvSpPr>
        <p:spPr>
          <a:xfrm>
            <a:off x="501375"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0" name="Google Shape;230;p25"/>
          <p:cNvSpPr txBox="1"/>
          <p:nvPr>
            <p:ph idx="6" type="body"/>
          </p:nvPr>
        </p:nvSpPr>
        <p:spPr>
          <a:xfrm>
            <a:off x="2616662"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1" name="Google Shape;231;p25"/>
          <p:cNvSpPr txBox="1"/>
          <p:nvPr>
            <p:ph idx="7" type="body"/>
          </p:nvPr>
        </p:nvSpPr>
        <p:spPr>
          <a:xfrm>
            <a:off x="4731949"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2" name="Google Shape;232;p25"/>
          <p:cNvSpPr txBox="1"/>
          <p:nvPr>
            <p:ph idx="8" type="body"/>
          </p:nvPr>
        </p:nvSpPr>
        <p:spPr>
          <a:xfrm>
            <a:off x="6847224" y="1671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33" name="Google Shape;233;p25"/>
          <p:cNvSpPr/>
          <p:nvPr/>
        </p:nvSpPr>
        <p:spPr>
          <a:xfrm>
            <a:off x="432325"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4" name="Google Shape;234;p25"/>
          <p:cNvSpPr/>
          <p:nvPr/>
        </p:nvSpPr>
        <p:spPr>
          <a:xfrm>
            <a:off x="2547608"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5" name="Google Shape;235;p25"/>
          <p:cNvSpPr/>
          <p:nvPr/>
        </p:nvSpPr>
        <p:spPr>
          <a:xfrm>
            <a:off x="4662891"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6" name="Google Shape;236;p25"/>
          <p:cNvSpPr/>
          <p:nvPr/>
        </p:nvSpPr>
        <p:spPr>
          <a:xfrm>
            <a:off x="6778199" y="2670600"/>
            <a:ext cx="1933500" cy="1420200"/>
          </a:xfrm>
          <a:prstGeom prst="roundRect">
            <a:avLst>
              <a:gd fmla="val 5172" name="adj"/>
            </a:avLst>
          </a:prstGeom>
          <a:solidFill>
            <a:schemeClr val="lt1"/>
          </a:solidFill>
          <a:ln>
            <a:noFill/>
          </a:ln>
          <a:effectLst>
            <a:outerShdw blurRad="71438" rotWithShape="0" algn="bl">
              <a:srgbClr val="001F57">
                <a:alpha val="35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7" name="Google Shape;237;p25"/>
          <p:cNvSpPr/>
          <p:nvPr/>
        </p:nvSpPr>
        <p:spPr>
          <a:xfrm>
            <a:off x="432325" y="2670600"/>
            <a:ext cx="1933500" cy="429000"/>
          </a:xfrm>
          <a:prstGeom prst="roundRect">
            <a:avLst>
              <a:gd fmla="val 11573"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38" name="Google Shape;238;p25"/>
          <p:cNvSpPr txBox="1"/>
          <p:nvPr>
            <p:ph idx="9" type="title"/>
          </p:nvPr>
        </p:nvSpPr>
        <p:spPr>
          <a:xfrm>
            <a:off x="643738"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39" name="Google Shape;239;p25"/>
          <p:cNvSpPr/>
          <p:nvPr/>
        </p:nvSpPr>
        <p:spPr>
          <a:xfrm>
            <a:off x="2547606" y="2670600"/>
            <a:ext cx="1933500" cy="429000"/>
          </a:xfrm>
          <a:prstGeom prst="roundRect">
            <a:avLst>
              <a:gd fmla="val 11573"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0" name="Google Shape;240;p25"/>
          <p:cNvSpPr/>
          <p:nvPr/>
        </p:nvSpPr>
        <p:spPr>
          <a:xfrm>
            <a:off x="4662888" y="2670600"/>
            <a:ext cx="1933500" cy="429000"/>
          </a:xfrm>
          <a:prstGeom prst="roundRect">
            <a:avLst>
              <a:gd fmla="val 11573"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1" name="Google Shape;241;p25"/>
          <p:cNvSpPr/>
          <p:nvPr/>
        </p:nvSpPr>
        <p:spPr>
          <a:xfrm>
            <a:off x="6778195" y="2670600"/>
            <a:ext cx="1933500" cy="429000"/>
          </a:xfrm>
          <a:prstGeom prst="roundRect">
            <a:avLst>
              <a:gd fmla="val 11573"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42" name="Google Shape;242;p25"/>
          <p:cNvSpPr txBox="1"/>
          <p:nvPr>
            <p:ph idx="13" type="title"/>
          </p:nvPr>
        </p:nvSpPr>
        <p:spPr>
          <a:xfrm>
            <a:off x="2759202"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43" name="Google Shape;243;p25"/>
          <p:cNvSpPr txBox="1"/>
          <p:nvPr>
            <p:ph idx="14" type="title"/>
          </p:nvPr>
        </p:nvSpPr>
        <p:spPr>
          <a:xfrm>
            <a:off x="4874487"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44" name="Google Shape;244;p25"/>
          <p:cNvSpPr txBox="1"/>
          <p:nvPr>
            <p:ph idx="15" type="title"/>
          </p:nvPr>
        </p:nvSpPr>
        <p:spPr>
          <a:xfrm>
            <a:off x="6989760" y="2684860"/>
            <a:ext cx="1510200" cy="360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1pPr>
            <a:lvl2pPr lvl="1"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1400"/>
              <a:buFont typeface="Poppins Medium"/>
              <a:buNone/>
              <a:defRPr b="0" sz="1400">
                <a:solidFill>
                  <a:schemeClr val="lt1"/>
                </a:solidFill>
                <a:latin typeface="Poppins Medium"/>
                <a:ea typeface="Poppins Medium"/>
                <a:cs typeface="Poppins Medium"/>
                <a:sym typeface="Poppins Medium"/>
              </a:defRPr>
            </a:lvl9pPr>
          </a:lstStyle>
          <a:p/>
        </p:txBody>
      </p:sp>
      <p:sp>
        <p:nvSpPr>
          <p:cNvPr id="245" name="Google Shape;245;p25"/>
          <p:cNvSpPr txBox="1"/>
          <p:nvPr>
            <p:ph idx="16" type="body"/>
          </p:nvPr>
        </p:nvSpPr>
        <p:spPr>
          <a:xfrm>
            <a:off x="501375"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46" name="Google Shape;246;p25"/>
          <p:cNvSpPr txBox="1"/>
          <p:nvPr>
            <p:ph idx="17" type="body"/>
          </p:nvPr>
        </p:nvSpPr>
        <p:spPr>
          <a:xfrm>
            <a:off x="2616662"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47" name="Google Shape;247;p25"/>
          <p:cNvSpPr txBox="1"/>
          <p:nvPr>
            <p:ph idx="18" type="body"/>
          </p:nvPr>
        </p:nvSpPr>
        <p:spPr>
          <a:xfrm>
            <a:off x="4731949"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248" name="Google Shape;248;p25"/>
          <p:cNvSpPr txBox="1"/>
          <p:nvPr>
            <p:ph idx="19" type="body"/>
          </p:nvPr>
        </p:nvSpPr>
        <p:spPr>
          <a:xfrm>
            <a:off x="6847224" y="3195752"/>
            <a:ext cx="1795500" cy="7728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249" name="Google Shape;249;p25"/>
          <p:cNvPicPr preferRelativeResize="0"/>
          <p:nvPr/>
        </p:nvPicPr>
        <p:blipFill rotWithShape="1">
          <a:blip r:embed="rId2">
            <a:alphaModFix amt="30000"/>
          </a:blip>
          <a:srcRect b="49443" l="0" r="46080" t="0"/>
          <a:stretch/>
        </p:blipFill>
        <p:spPr>
          <a:xfrm rot="5400000">
            <a:off x="-49158" y="4042175"/>
            <a:ext cx="996302" cy="912351"/>
          </a:xfrm>
          <a:prstGeom prst="rect">
            <a:avLst/>
          </a:prstGeom>
          <a:noFill/>
          <a:ln>
            <a:noFill/>
          </a:ln>
        </p:spPr>
      </p:pic>
      <p:pic>
        <p:nvPicPr>
          <p:cNvPr id="250" name="Google Shape;250;p25"/>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1">
  <p:cSld name="CUSTOM_8_1">
    <p:spTree>
      <p:nvGrpSpPr>
        <p:cNvPr id="251" name="Shape 251"/>
        <p:cNvGrpSpPr/>
        <p:nvPr/>
      </p:nvGrpSpPr>
      <p:grpSpPr>
        <a:xfrm>
          <a:off x="0" y="0"/>
          <a:ext cx="0" cy="0"/>
          <a:chOff x="0" y="0"/>
          <a:chExt cx="0" cy="0"/>
        </a:xfrm>
      </p:grpSpPr>
      <p:sp>
        <p:nvSpPr>
          <p:cNvPr id="252" name="Google Shape;252;p26"/>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53" name="Google Shape;253;p26"/>
          <p:cNvPicPr preferRelativeResize="0"/>
          <p:nvPr/>
        </p:nvPicPr>
        <p:blipFill>
          <a:blip r:embed="rId2">
            <a:alphaModFix/>
          </a:blip>
          <a:stretch>
            <a:fillRect/>
          </a:stretch>
        </p:blipFill>
        <p:spPr>
          <a:xfrm>
            <a:off x="3317391" y="1828988"/>
            <a:ext cx="2219623" cy="1485530"/>
          </a:xfrm>
          <a:prstGeom prst="rect">
            <a:avLst/>
          </a:prstGeom>
          <a:noFill/>
          <a:ln>
            <a:noFill/>
          </a:ln>
        </p:spPr>
      </p:pic>
      <p:pic>
        <p:nvPicPr>
          <p:cNvPr id="254" name="Google Shape;254;p26"/>
          <p:cNvPicPr preferRelativeResize="0"/>
          <p:nvPr/>
        </p:nvPicPr>
        <p:blipFill>
          <a:blip r:embed="rId3">
            <a:alphaModFix/>
          </a:blip>
          <a:stretch>
            <a:fillRect/>
          </a:stretch>
        </p:blipFill>
        <p:spPr>
          <a:xfrm>
            <a:off x="6445229" y="1768374"/>
            <a:ext cx="2133520" cy="1606760"/>
          </a:xfrm>
          <a:prstGeom prst="rect">
            <a:avLst/>
          </a:prstGeom>
          <a:noFill/>
          <a:ln>
            <a:noFill/>
          </a:ln>
        </p:spPr>
      </p:pic>
      <p:pic>
        <p:nvPicPr>
          <p:cNvPr id="255" name="Google Shape;255;p26"/>
          <p:cNvPicPr preferRelativeResize="0"/>
          <p:nvPr/>
        </p:nvPicPr>
        <p:blipFill>
          <a:blip r:embed="rId4">
            <a:alphaModFix/>
          </a:blip>
          <a:stretch>
            <a:fillRect/>
          </a:stretch>
        </p:blipFill>
        <p:spPr>
          <a:xfrm>
            <a:off x="449225" y="1810341"/>
            <a:ext cx="2103826" cy="1522825"/>
          </a:xfrm>
          <a:prstGeom prst="rect">
            <a:avLst/>
          </a:prstGeom>
          <a:noFill/>
          <a:ln>
            <a:noFill/>
          </a:ln>
        </p:spPr>
      </p:pic>
      <p:sp>
        <p:nvSpPr>
          <p:cNvPr id="256" name="Google Shape;256;p26"/>
          <p:cNvSpPr/>
          <p:nvPr>
            <p:ph idx="2" type="pic"/>
          </p:nvPr>
        </p:nvSpPr>
        <p:spPr>
          <a:xfrm>
            <a:off x="671524" y="2010551"/>
            <a:ext cx="1587300" cy="1135800"/>
          </a:xfrm>
          <a:prstGeom prst="roundRect">
            <a:avLst>
              <a:gd fmla="val 2033" name="adj"/>
            </a:avLst>
          </a:prstGeom>
          <a:noFill/>
          <a:ln>
            <a:noFill/>
          </a:ln>
          <a:effectLst>
            <a:outerShdw blurRad="71438" rotWithShape="0" algn="bl">
              <a:srgbClr val="001F57">
                <a:alpha val="35000"/>
              </a:srgbClr>
            </a:outerShdw>
          </a:effectLst>
        </p:spPr>
      </p:sp>
      <p:sp>
        <p:nvSpPr>
          <p:cNvPr id="257" name="Google Shape;257;p26"/>
          <p:cNvSpPr/>
          <p:nvPr>
            <p:ph idx="3" type="pic"/>
          </p:nvPr>
        </p:nvSpPr>
        <p:spPr>
          <a:xfrm>
            <a:off x="3705486" y="2003851"/>
            <a:ext cx="1587300" cy="1135800"/>
          </a:xfrm>
          <a:prstGeom prst="roundRect">
            <a:avLst>
              <a:gd fmla="val 2033" name="adj"/>
            </a:avLst>
          </a:prstGeom>
          <a:noFill/>
          <a:ln>
            <a:noFill/>
          </a:ln>
          <a:effectLst>
            <a:outerShdw blurRad="71438" rotWithShape="0" algn="bl">
              <a:srgbClr val="001F57">
                <a:alpha val="35000"/>
              </a:srgbClr>
            </a:outerShdw>
          </a:effectLst>
        </p:spPr>
      </p:sp>
      <p:sp>
        <p:nvSpPr>
          <p:cNvPr id="258" name="Google Shape;258;p26"/>
          <p:cNvSpPr/>
          <p:nvPr>
            <p:ph idx="4" type="pic"/>
          </p:nvPr>
        </p:nvSpPr>
        <p:spPr>
          <a:xfrm>
            <a:off x="6688124" y="2010551"/>
            <a:ext cx="1587300" cy="1135800"/>
          </a:xfrm>
          <a:prstGeom prst="roundRect">
            <a:avLst>
              <a:gd fmla="val 2033" name="adj"/>
            </a:avLst>
          </a:prstGeom>
          <a:noFill/>
          <a:ln>
            <a:noFill/>
          </a:ln>
          <a:effectLst>
            <a:outerShdw blurRad="71438" rotWithShape="0" algn="bl">
              <a:srgbClr val="001F57">
                <a:alpha val="35000"/>
              </a:srgbClr>
            </a:outerShdw>
          </a:effectLst>
        </p:spPr>
      </p:sp>
      <p:pic>
        <p:nvPicPr>
          <p:cNvPr id="259" name="Google Shape;259;p26"/>
          <p:cNvPicPr preferRelativeResize="0"/>
          <p:nvPr/>
        </p:nvPicPr>
        <p:blipFill rotWithShape="1">
          <a:blip r:embed="rId5">
            <a:alphaModFix amt="30000"/>
          </a:blip>
          <a:srcRect b="49443" l="0" r="46080" t="0"/>
          <a:stretch/>
        </p:blipFill>
        <p:spPr>
          <a:xfrm rot="5400000">
            <a:off x="-49158" y="4194575"/>
            <a:ext cx="996302" cy="912351"/>
          </a:xfrm>
          <a:prstGeom prst="rect">
            <a:avLst/>
          </a:prstGeom>
          <a:noFill/>
          <a:ln>
            <a:noFill/>
          </a:ln>
        </p:spPr>
      </p:pic>
      <p:pic>
        <p:nvPicPr>
          <p:cNvPr id="260" name="Google Shape;260;p26"/>
          <p:cNvPicPr preferRelativeResize="0"/>
          <p:nvPr/>
        </p:nvPicPr>
        <p:blipFill>
          <a:blip r:embed="rId6">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2">
  <p:cSld name="CUSTOM_8_1_1">
    <p:spTree>
      <p:nvGrpSpPr>
        <p:cNvPr id="261" name="Shape 261"/>
        <p:cNvGrpSpPr/>
        <p:nvPr/>
      </p:nvGrpSpPr>
      <p:grpSpPr>
        <a:xfrm>
          <a:off x="0" y="0"/>
          <a:ext cx="0" cy="0"/>
          <a:chOff x="0" y="0"/>
          <a:chExt cx="0" cy="0"/>
        </a:xfrm>
      </p:grpSpPr>
      <p:sp>
        <p:nvSpPr>
          <p:cNvPr id="262" name="Google Shape;262;p27"/>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63" name="Google Shape;263;p27"/>
          <p:cNvPicPr preferRelativeResize="0"/>
          <p:nvPr/>
        </p:nvPicPr>
        <p:blipFill>
          <a:blip r:embed="rId2">
            <a:alphaModFix/>
          </a:blip>
          <a:stretch>
            <a:fillRect/>
          </a:stretch>
        </p:blipFill>
        <p:spPr>
          <a:xfrm rot="4107494">
            <a:off x="3749053" y="989185"/>
            <a:ext cx="1708528" cy="1909528"/>
          </a:xfrm>
          <a:prstGeom prst="rect">
            <a:avLst/>
          </a:prstGeom>
          <a:noFill/>
          <a:ln>
            <a:noFill/>
          </a:ln>
        </p:spPr>
      </p:pic>
      <p:pic>
        <p:nvPicPr>
          <p:cNvPr id="264" name="Google Shape;264;p27"/>
          <p:cNvPicPr preferRelativeResize="0"/>
          <p:nvPr/>
        </p:nvPicPr>
        <p:blipFill>
          <a:blip r:embed="rId3">
            <a:alphaModFix/>
          </a:blip>
          <a:stretch>
            <a:fillRect/>
          </a:stretch>
        </p:blipFill>
        <p:spPr>
          <a:xfrm rot="172655">
            <a:off x="5124313" y="2908461"/>
            <a:ext cx="1996461" cy="1663718"/>
          </a:xfrm>
          <a:prstGeom prst="rect">
            <a:avLst/>
          </a:prstGeom>
          <a:noFill/>
          <a:ln>
            <a:noFill/>
          </a:ln>
        </p:spPr>
      </p:pic>
      <p:pic>
        <p:nvPicPr>
          <p:cNvPr id="265" name="Google Shape;265;p27"/>
          <p:cNvPicPr preferRelativeResize="0"/>
          <p:nvPr/>
        </p:nvPicPr>
        <p:blipFill>
          <a:blip r:embed="rId4">
            <a:alphaModFix/>
          </a:blip>
          <a:stretch>
            <a:fillRect/>
          </a:stretch>
        </p:blipFill>
        <p:spPr>
          <a:xfrm>
            <a:off x="6592506" y="1096501"/>
            <a:ext cx="1995190" cy="1723671"/>
          </a:xfrm>
          <a:prstGeom prst="rect">
            <a:avLst/>
          </a:prstGeom>
          <a:noFill/>
          <a:ln>
            <a:noFill/>
          </a:ln>
        </p:spPr>
      </p:pic>
      <p:pic>
        <p:nvPicPr>
          <p:cNvPr id="266" name="Google Shape;266;p27"/>
          <p:cNvPicPr preferRelativeResize="0"/>
          <p:nvPr/>
        </p:nvPicPr>
        <p:blipFill>
          <a:blip r:embed="rId5">
            <a:alphaModFix/>
          </a:blip>
          <a:stretch>
            <a:fillRect/>
          </a:stretch>
        </p:blipFill>
        <p:spPr>
          <a:xfrm rot="9017341">
            <a:off x="2134688" y="2927354"/>
            <a:ext cx="1918892" cy="1582779"/>
          </a:xfrm>
          <a:prstGeom prst="rect">
            <a:avLst/>
          </a:prstGeom>
          <a:noFill/>
          <a:ln>
            <a:noFill/>
          </a:ln>
        </p:spPr>
      </p:pic>
      <p:pic>
        <p:nvPicPr>
          <p:cNvPr id="267" name="Google Shape;267;p27"/>
          <p:cNvPicPr preferRelativeResize="0"/>
          <p:nvPr/>
        </p:nvPicPr>
        <p:blipFill>
          <a:blip r:embed="rId6">
            <a:alphaModFix/>
          </a:blip>
          <a:stretch>
            <a:fillRect/>
          </a:stretch>
        </p:blipFill>
        <p:spPr>
          <a:xfrm rot="-853781">
            <a:off x="685779" y="1071313"/>
            <a:ext cx="1720794" cy="1903532"/>
          </a:xfrm>
          <a:prstGeom prst="rect">
            <a:avLst/>
          </a:prstGeom>
          <a:noFill/>
          <a:ln>
            <a:noFill/>
          </a:ln>
        </p:spPr>
      </p:pic>
      <p:sp>
        <p:nvSpPr>
          <p:cNvPr id="268" name="Google Shape;268;p27"/>
          <p:cNvSpPr/>
          <p:nvPr>
            <p:ph idx="2" type="pic"/>
          </p:nvPr>
        </p:nvSpPr>
        <p:spPr>
          <a:xfrm>
            <a:off x="810481" y="1261606"/>
            <a:ext cx="1572900" cy="1572900"/>
          </a:xfrm>
          <a:prstGeom prst="ellipse">
            <a:avLst/>
          </a:prstGeom>
          <a:noFill/>
          <a:ln>
            <a:noFill/>
          </a:ln>
        </p:spPr>
      </p:sp>
      <p:sp>
        <p:nvSpPr>
          <p:cNvPr id="269" name="Google Shape;269;p27"/>
          <p:cNvSpPr/>
          <p:nvPr>
            <p:ph idx="3" type="pic"/>
          </p:nvPr>
        </p:nvSpPr>
        <p:spPr>
          <a:xfrm>
            <a:off x="3802481" y="1261606"/>
            <a:ext cx="1572900" cy="1572900"/>
          </a:xfrm>
          <a:prstGeom prst="ellipse">
            <a:avLst/>
          </a:prstGeom>
          <a:noFill/>
          <a:ln>
            <a:noFill/>
          </a:ln>
        </p:spPr>
      </p:sp>
      <p:sp>
        <p:nvSpPr>
          <p:cNvPr id="270" name="Google Shape;270;p27"/>
          <p:cNvSpPr/>
          <p:nvPr>
            <p:ph idx="4" type="pic"/>
          </p:nvPr>
        </p:nvSpPr>
        <p:spPr>
          <a:xfrm>
            <a:off x="6830450" y="1261606"/>
            <a:ext cx="1572900" cy="1572900"/>
          </a:xfrm>
          <a:prstGeom prst="ellipse">
            <a:avLst/>
          </a:prstGeom>
          <a:noFill/>
          <a:ln>
            <a:noFill/>
          </a:ln>
        </p:spPr>
      </p:sp>
      <p:sp>
        <p:nvSpPr>
          <p:cNvPr id="271" name="Google Shape;271;p27"/>
          <p:cNvSpPr/>
          <p:nvPr>
            <p:ph idx="5" type="pic"/>
          </p:nvPr>
        </p:nvSpPr>
        <p:spPr>
          <a:xfrm>
            <a:off x="2200181" y="3033968"/>
            <a:ext cx="1572900" cy="1572900"/>
          </a:xfrm>
          <a:prstGeom prst="ellipse">
            <a:avLst/>
          </a:prstGeom>
          <a:noFill/>
          <a:ln>
            <a:noFill/>
          </a:ln>
        </p:spPr>
      </p:sp>
      <p:sp>
        <p:nvSpPr>
          <p:cNvPr id="272" name="Google Shape;272;p27"/>
          <p:cNvSpPr/>
          <p:nvPr>
            <p:ph idx="6" type="pic"/>
          </p:nvPr>
        </p:nvSpPr>
        <p:spPr>
          <a:xfrm>
            <a:off x="5503431" y="3033968"/>
            <a:ext cx="1572900" cy="1572900"/>
          </a:xfrm>
          <a:prstGeom prst="ellipse">
            <a:avLst/>
          </a:prstGeom>
          <a:noFill/>
          <a:ln>
            <a:noFill/>
          </a:ln>
        </p:spPr>
      </p:sp>
      <p:pic>
        <p:nvPicPr>
          <p:cNvPr id="273" name="Google Shape;273;p27"/>
          <p:cNvPicPr preferRelativeResize="0"/>
          <p:nvPr/>
        </p:nvPicPr>
        <p:blipFill rotWithShape="1">
          <a:blip r:embed="rId7">
            <a:alphaModFix amt="30000"/>
          </a:blip>
          <a:srcRect b="49443" l="0" r="46080" t="0"/>
          <a:stretch/>
        </p:blipFill>
        <p:spPr>
          <a:xfrm rot="5400000">
            <a:off x="-49158" y="4194575"/>
            <a:ext cx="996302" cy="912351"/>
          </a:xfrm>
          <a:prstGeom prst="rect">
            <a:avLst/>
          </a:prstGeom>
          <a:noFill/>
          <a:ln>
            <a:noFill/>
          </a:ln>
        </p:spPr>
      </p:pic>
      <p:pic>
        <p:nvPicPr>
          <p:cNvPr id="274" name="Google Shape;274;p27"/>
          <p:cNvPicPr preferRelativeResize="0"/>
          <p:nvPr/>
        </p:nvPicPr>
        <p:blipFill>
          <a:blip r:embed="rId8">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03BCD6">
            <a:alpha val="15000"/>
          </a:srgbClr>
        </a:solidFill>
      </p:bgPr>
    </p:bg>
    <p:spTree>
      <p:nvGrpSpPr>
        <p:cNvPr id="275" name="Shape 275"/>
        <p:cNvGrpSpPr/>
        <p:nvPr/>
      </p:nvGrpSpPr>
      <p:grpSpPr>
        <a:xfrm>
          <a:off x="0" y="0"/>
          <a:ext cx="0" cy="0"/>
          <a:chOff x="0" y="0"/>
          <a:chExt cx="0" cy="0"/>
        </a:xfrm>
      </p:grpSpPr>
      <p:sp>
        <p:nvSpPr>
          <p:cNvPr id="276" name="Google Shape;276;p28"/>
          <p:cNvSpPr txBox="1"/>
          <p:nvPr>
            <p:ph type="title"/>
          </p:nvPr>
        </p:nvSpPr>
        <p:spPr>
          <a:xfrm>
            <a:off x="490250" y="2061675"/>
            <a:ext cx="8100300" cy="867600"/>
          </a:xfrm>
          <a:prstGeom prst="rect">
            <a:avLst/>
          </a:prstGeom>
        </p:spPr>
        <p:txBody>
          <a:bodyPr anchorCtr="0" anchor="ctr" bIns="91425" lIns="91425" spcFirstLastPara="1" rIns="91425" wrap="square" tIns="91425">
            <a:sp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pic>
        <p:nvPicPr>
          <p:cNvPr id="277" name="Google Shape;277;p28"/>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278" name="Google Shape;278;p28"/>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1">
  <p:cSld name="BIG_NUMBER">
    <p:bg>
      <p:bgPr>
        <a:solidFill>
          <a:srgbClr val="03BCD6">
            <a:alpha val="15000"/>
          </a:srgbClr>
        </a:solidFill>
      </p:bgPr>
    </p:bg>
    <p:spTree>
      <p:nvGrpSpPr>
        <p:cNvPr id="279" name="Shape 279"/>
        <p:cNvGrpSpPr/>
        <p:nvPr/>
      </p:nvGrpSpPr>
      <p:grpSpPr>
        <a:xfrm>
          <a:off x="0" y="0"/>
          <a:ext cx="0" cy="0"/>
          <a:chOff x="0" y="0"/>
          <a:chExt cx="0" cy="0"/>
        </a:xfrm>
      </p:grpSpPr>
      <p:sp>
        <p:nvSpPr>
          <p:cNvPr id="280" name="Google Shape;280;p29"/>
          <p:cNvSpPr txBox="1"/>
          <p:nvPr>
            <p:ph hasCustomPrompt="1" type="title"/>
          </p:nvPr>
        </p:nvSpPr>
        <p:spPr>
          <a:xfrm>
            <a:off x="859425" y="1422700"/>
            <a:ext cx="2312700" cy="118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81" name="Google Shape;281;p29"/>
          <p:cNvSpPr txBox="1"/>
          <p:nvPr>
            <p:ph idx="2" type="title"/>
          </p:nvPr>
        </p:nvSpPr>
        <p:spPr>
          <a:xfrm>
            <a:off x="859425" y="2605300"/>
            <a:ext cx="23127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282" name="Google Shape;282;p29"/>
          <p:cNvSpPr txBox="1"/>
          <p:nvPr>
            <p:ph hasCustomPrompt="1" idx="3" type="title"/>
          </p:nvPr>
        </p:nvSpPr>
        <p:spPr>
          <a:xfrm>
            <a:off x="3415650" y="1422700"/>
            <a:ext cx="2312700" cy="118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83" name="Google Shape;283;p29"/>
          <p:cNvSpPr txBox="1"/>
          <p:nvPr>
            <p:ph idx="4" type="title"/>
          </p:nvPr>
        </p:nvSpPr>
        <p:spPr>
          <a:xfrm>
            <a:off x="3415650" y="2605300"/>
            <a:ext cx="23127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284" name="Google Shape;284;p29"/>
          <p:cNvSpPr txBox="1"/>
          <p:nvPr>
            <p:ph hasCustomPrompt="1" idx="5" type="title"/>
          </p:nvPr>
        </p:nvSpPr>
        <p:spPr>
          <a:xfrm>
            <a:off x="5971875" y="1422700"/>
            <a:ext cx="2312700" cy="118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285" name="Google Shape;285;p29"/>
          <p:cNvSpPr txBox="1"/>
          <p:nvPr>
            <p:ph idx="6" type="title"/>
          </p:nvPr>
        </p:nvSpPr>
        <p:spPr>
          <a:xfrm>
            <a:off x="5971875" y="2605300"/>
            <a:ext cx="23127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pic>
        <p:nvPicPr>
          <p:cNvPr id="286" name="Google Shape;286;p29"/>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287" name="Google Shape;287;p29"/>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ts 2">
  <p:cSld name="CUSTOM_8">
    <p:bg>
      <p:bgPr>
        <a:solidFill>
          <a:srgbClr val="03BCD6">
            <a:alpha val="15000"/>
          </a:srgbClr>
        </a:solidFill>
      </p:bgPr>
    </p:bg>
    <p:spTree>
      <p:nvGrpSpPr>
        <p:cNvPr id="288" name="Shape 288"/>
        <p:cNvGrpSpPr/>
        <p:nvPr/>
      </p:nvGrpSpPr>
      <p:grpSpPr>
        <a:xfrm>
          <a:off x="0" y="0"/>
          <a:ext cx="0" cy="0"/>
          <a:chOff x="0" y="0"/>
          <a:chExt cx="0" cy="0"/>
        </a:xfrm>
      </p:grpSpPr>
      <p:sp>
        <p:nvSpPr>
          <p:cNvPr id="289" name="Google Shape;289;p30"/>
          <p:cNvSpPr/>
          <p:nvPr/>
        </p:nvSpPr>
        <p:spPr>
          <a:xfrm>
            <a:off x="1884925" y="1528075"/>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0" name="Google Shape;290;p30"/>
          <p:cNvSpPr/>
          <p:nvPr/>
        </p:nvSpPr>
        <p:spPr>
          <a:xfrm>
            <a:off x="942550" y="2310225"/>
            <a:ext cx="996300" cy="9963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1" name="Google Shape;291;p30"/>
          <p:cNvSpPr/>
          <p:nvPr/>
        </p:nvSpPr>
        <p:spPr>
          <a:xfrm>
            <a:off x="1123200" y="159947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2" name="Google Shape;292;p30"/>
          <p:cNvSpPr txBox="1"/>
          <p:nvPr>
            <p:ph hasCustomPrompt="1" type="title"/>
          </p:nvPr>
        </p:nvSpPr>
        <p:spPr>
          <a:xfrm>
            <a:off x="1204150" y="1860072"/>
            <a:ext cx="1428600" cy="76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a:r>
              <a:t>xx%</a:t>
            </a:r>
          </a:p>
        </p:txBody>
      </p:sp>
      <p:sp>
        <p:nvSpPr>
          <p:cNvPr id="293" name="Google Shape;293;p30"/>
          <p:cNvSpPr txBox="1"/>
          <p:nvPr>
            <p:ph idx="1" type="body"/>
          </p:nvPr>
        </p:nvSpPr>
        <p:spPr>
          <a:xfrm>
            <a:off x="1204150" y="2516050"/>
            <a:ext cx="1428600" cy="494100"/>
          </a:xfrm>
          <a:prstGeom prst="rect">
            <a:avLst/>
          </a:prstGeom>
        </p:spPr>
        <p:txBody>
          <a:bodyPr anchorCtr="0" anchor="t" bIns="91425" lIns="91425" spcFirstLastPara="1" rIns="91425" wrap="square" tIns="91425">
            <a:spAutoFit/>
          </a:bodyPr>
          <a:lstStyle>
            <a:lvl1pPr indent="-311150" lvl="0" marL="457200" algn="ctr">
              <a:spcBef>
                <a:spcPts val="0"/>
              </a:spcBef>
              <a:spcAft>
                <a:spcPts val="0"/>
              </a:spcAft>
              <a:buClr>
                <a:schemeClr val="lt1"/>
              </a:buClr>
              <a:buSzPts val="1300"/>
              <a:buChar char="●"/>
              <a:defRPr>
                <a:solidFill>
                  <a:schemeClr val="lt1"/>
                </a:solidFill>
              </a:defRPr>
            </a:lvl1pPr>
            <a:lvl2pPr indent="-311150" lvl="1" marL="914400" algn="ctr">
              <a:spcBef>
                <a:spcPts val="0"/>
              </a:spcBef>
              <a:spcAft>
                <a:spcPts val="0"/>
              </a:spcAft>
              <a:buClr>
                <a:schemeClr val="lt1"/>
              </a:buClr>
              <a:buSzPts val="1300"/>
              <a:buChar char="○"/>
              <a:defRPr>
                <a:solidFill>
                  <a:schemeClr val="lt1"/>
                </a:solidFill>
              </a:defRPr>
            </a:lvl2pPr>
            <a:lvl3pPr indent="-311150" lvl="2" marL="1371600" algn="ctr">
              <a:spcBef>
                <a:spcPts val="0"/>
              </a:spcBef>
              <a:spcAft>
                <a:spcPts val="0"/>
              </a:spcAft>
              <a:buClr>
                <a:schemeClr val="lt1"/>
              </a:buClr>
              <a:buSzPts val="1300"/>
              <a:buChar char="■"/>
              <a:defRPr>
                <a:solidFill>
                  <a:schemeClr val="lt1"/>
                </a:solidFill>
              </a:defRPr>
            </a:lvl3pPr>
            <a:lvl4pPr indent="-311150" lvl="3" marL="1828800" algn="ctr">
              <a:spcBef>
                <a:spcPts val="0"/>
              </a:spcBef>
              <a:spcAft>
                <a:spcPts val="0"/>
              </a:spcAft>
              <a:buClr>
                <a:schemeClr val="lt1"/>
              </a:buClr>
              <a:buSzPts val="1300"/>
              <a:buChar char="●"/>
              <a:defRPr>
                <a:solidFill>
                  <a:schemeClr val="lt1"/>
                </a:solidFill>
              </a:defRPr>
            </a:lvl4pPr>
            <a:lvl5pPr indent="-311150" lvl="4" marL="2286000" algn="ctr">
              <a:spcBef>
                <a:spcPts val="0"/>
              </a:spcBef>
              <a:spcAft>
                <a:spcPts val="0"/>
              </a:spcAft>
              <a:buClr>
                <a:schemeClr val="lt1"/>
              </a:buClr>
              <a:buSzPts val="1300"/>
              <a:buChar char="○"/>
              <a:defRPr>
                <a:solidFill>
                  <a:schemeClr val="lt1"/>
                </a:solidFill>
              </a:defRPr>
            </a:lvl5pPr>
            <a:lvl6pPr indent="-311150" lvl="5" marL="2743200" algn="ctr">
              <a:spcBef>
                <a:spcPts val="0"/>
              </a:spcBef>
              <a:spcAft>
                <a:spcPts val="0"/>
              </a:spcAft>
              <a:buClr>
                <a:schemeClr val="lt1"/>
              </a:buClr>
              <a:buSzPts val="1300"/>
              <a:buChar char="■"/>
              <a:defRPr>
                <a:solidFill>
                  <a:schemeClr val="lt1"/>
                </a:solidFill>
              </a:defRPr>
            </a:lvl6pPr>
            <a:lvl7pPr indent="-311150" lvl="6" marL="3200400" algn="ctr">
              <a:spcBef>
                <a:spcPts val="0"/>
              </a:spcBef>
              <a:spcAft>
                <a:spcPts val="0"/>
              </a:spcAft>
              <a:buClr>
                <a:schemeClr val="lt1"/>
              </a:buClr>
              <a:buSzPts val="1300"/>
              <a:buChar char="●"/>
              <a:defRPr>
                <a:solidFill>
                  <a:schemeClr val="lt1"/>
                </a:solidFill>
              </a:defRPr>
            </a:lvl7pPr>
            <a:lvl8pPr indent="-311150" lvl="7" marL="3657600" algn="ctr">
              <a:spcBef>
                <a:spcPts val="0"/>
              </a:spcBef>
              <a:spcAft>
                <a:spcPts val="0"/>
              </a:spcAft>
              <a:buClr>
                <a:schemeClr val="lt1"/>
              </a:buClr>
              <a:buSzPts val="1300"/>
              <a:buChar char="○"/>
              <a:defRPr>
                <a:solidFill>
                  <a:schemeClr val="lt1"/>
                </a:solidFill>
              </a:defRPr>
            </a:lvl8pPr>
            <a:lvl9pPr indent="-311150" lvl="8" marL="4114800" algn="ctr">
              <a:spcBef>
                <a:spcPts val="0"/>
              </a:spcBef>
              <a:spcAft>
                <a:spcPts val="0"/>
              </a:spcAft>
              <a:buClr>
                <a:schemeClr val="lt1"/>
              </a:buClr>
              <a:buSzPts val="1300"/>
              <a:buChar char="■"/>
              <a:defRPr>
                <a:solidFill>
                  <a:schemeClr val="lt1"/>
                </a:solidFill>
              </a:defRPr>
            </a:lvl9pPr>
          </a:lstStyle>
          <a:p/>
        </p:txBody>
      </p:sp>
      <p:sp>
        <p:nvSpPr>
          <p:cNvPr id="294" name="Google Shape;294;p30"/>
          <p:cNvSpPr/>
          <p:nvPr/>
        </p:nvSpPr>
        <p:spPr>
          <a:xfrm>
            <a:off x="4402488" y="2025150"/>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5" name="Google Shape;295;p30"/>
          <p:cNvSpPr/>
          <p:nvPr/>
        </p:nvSpPr>
        <p:spPr>
          <a:xfrm>
            <a:off x="3527624" y="1642675"/>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6" name="Google Shape;296;p30"/>
          <p:cNvSpPr/>
          <p:nvPr/>
        </p:nvSpPr>
        <p:spPr>
          <a:xfrm>
            <a:off x="3710263" y="1576950"/>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7" name="Google Shape;297;p30"/>
          <p:cNvSpPr txBox="1"/>
          <p:nvPr>
            <p:ph hasCustomPrompt="1" idx="2" type="title"/>
          </p:nvPr>
        </p:nvSpPr>
        <p:spPr>
          <a:xfrm>
            <a:off x="3791213" y="1837547"/>
            <a:ext cx="1428600" cy="76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a:r>
              <a:t>xx%</a:t>
            </a:r>
          </a:p>
        </p:txBody>
      </p:sp>
      <p:sp>
        <p:nvSpPr>
          <p:cNvPr id="298" name="Google Shape;298;p30"/>
          <p:cNvSpPr txBox="1"/>
          <p:nvPr>
            <p:ph idx="3" type="body"/>
          </p:nvPr>
        </p:nvSpPr>
        <p:spPr>
          <a:xfrm>
            <a:off x="3791213" y="2493525"/>
            <a:ext cx="1428600" cy="494100"/>
          </a:xfrm>
          <a:prstGeom prst="rect">
            <a:avLst/>
          </a:prstGeom>
        </p:spPr>
        <p:txBody>
          <a:bodyPr anchorCtr="0" anchor="t" bIns="91425" lIns="91425" spcFirstLastPara="1" rIns="91425" wrap="square" tIns="91425">
            <a:spAutoFit/>
          </a:bodyPr>
          <a:lstStyle>
            <a:lvl1pPr indent="-311150" lvl="0" marL="457200" rtl="0" algn="ctr">
              <a:spcBef>
                <a:spcPts val="0"/>
              </a:spcBef>
              <a:spcAft>
                <a:spcPts val="0"/>
              </a:spcAft>
              <a:buClr>
                <a:schemeClr val="lt1"/>
              </a:buClr>
              <a:buSzPts val="1300"/>
              <a:buChar char="●"/>
              <a:defRPr>
                <a:solidFill>
                  <a:schemeClr val="lt1"/>
                </a:solidFill>
              </a:defRPr>
            </a:lvl1pPr>
            <a:lvl2pPr indent="-311150" lvl="1" marL="914400" rtl="0" algn="ctr">
              <a:spcBef>
                <a:spcPts val="0"/>
              </a:spcBef>
              <a:spcAft>
                <a:spcPts val="0"/>
              </a:spcAft>
              <a:buClr>
                <a:schemeClr val="lt1"/>
              </a:buClr>
              <a:buSzPts val="1300"/>
              <a:buChar char="○"/>
              <a:defRPr>
                <a:solidFill>
                  <a:schemeClr val="lt1"/>
                </a:solidFill>
              </a:defRPr>
            </a:lvl2pPr>
            <a:lvl3pPr indent="-311150" lvl="2" marL="1371600" rtl="0" algn="ctr">
              <a:spcBef>
                <a:spcPts val="0"/>
              </a:spcBef>
              <a:spcAft>
                <a:spcPts val="0"/>
              </a:spcAft>
              <a:buClr>
                <a:schemeClr val="lt1"/>
              </a:buClr>
              <a:buSzPts val="1300"/>
              <a:buChar char="■"/>
              <a:defRPr>
                <a:solidFill>
                  <a:schemeClr val="lt1"/>
                </a:solidFill>
              </a:defRPr>
            </a:lvl3pPr>
            <a:lvl4pPr indent="-311150" lvl="3" marL="1828800" rtl="0" algn="ctr">
              <a:spcBef>
                <a:spcPts val="0"/>
              </a:spcBef>
              <a:spcAft>
                <a:spcPts val="0"/>
              </a:spcAft>
              <a:buClr>
                <a:schemeClr val="lt1"/>
              </a:buClr>
              <a:buSzPts val="1300"/>
              <a:buChar char="●"/>
              <a:defRPr>
                <a:solidFill>
                  <a:schemeClr val="lt1"/>
                </a:solidFill>
              </a:defRPr>
            </a:lvl4pPr>
            <a:lvl5pPr indent="-311150" lvl="4" marL="2286000" rtl="0" algn="ctr">
              <a:spcBef>
                <a:spcPts val="0"/>
              </a:spcBef>
              <a:spcAft>
                <a:spcPts val="0"/>
              </a:spcAft>
              <a:buClr>
                <a:schemeClr val="lt1"/>
              </a:buClr>
              <a:buSzPts val="1300"/>
              <a:buChar char="○"/>
              <a:defRPr>
                <a:solidFill>
                  <a:schemeClr val="lt1"/>
                </a:solidFill>
              </a:defRPr>
            </a:lvl5pPr>
            <a:lvl6pPr indent="-311150" lvl="5" marL="2743200" rtl="0" algn="ctr">
              <a:spcBef>
                <a:spcPts val="0"/>
              </a:spcBef>
              <a:spcAft>
                <a:spcPts val="0"/>
              </a:spcAft>
              <a:buClr>
                <a:schemeClr val="lt1"/>
              </a:buClr>
              <a:buSzPts val="1300"/>
              <a:buChar char="■"/>
              <a:defRPr>
                <a:solidFill>
                  <a:schemeClr val="lt1"/>
                </a:solidFill>
              </a:defRPr>
            </a:lvl6pPr>
            <a:lvl7pPr indent="-311150" lvl="6" marL="3200400" rtl="0" algn="ctr">
              <a:spcBef>
                <a:spcPts val="0"/>
              </a:spcBef>
              <a:spcAft>
                <a:spcPts val="0"/>
              </a:spcAft>
              <a:buClr>
                <a:schemeClr val="lt1"/>
              </a:buClr>
              <a:buSzPts val="1300"/>
              <a:buChar char="●"/>
              <a:defRPr>
                <a:solidFill>
                  <a:schemeClr val="lt1"/>
                </a:solidFill>
              </a:defRPr>
            </a:lvl7pPr>
            <a:lvl8pPr indent="-311150" lvl="7" marL="3657600" rtl="0" algn="ctr">
              <a:spcBef>
                <a:spcPts val="0"/>
              </a:spcBef>
              <a:spcAft>
                <a:spcPts val="0"/>
              </a:spcAft>
              <a:buClr>
                <a:schemeClr val="lt1"/>
              </a:buClr>
              <a:buSzPts val="1300"/>
              <a:buChar char="○"/>
              <a:defRPr>
                <a:solidFill>
                  <a:schemeClr val="lt1"/>
                </a:solidFill>
              </a:defRPr>
            </a:lvl8pPr>
            <a:lvl9pPr indent="-311150" lvl="8" marL="4114800" rtl="0" algn="ctr">
              <a:spcBef>
                <a:spcPts val="0"/>
              </a:spcBef>
              <a:spcAft>
                <a:spcPts val="0"/>
              </a:spcAft>
              <a:buClr>
                <a:schemeClr val="lt1"/>
              </a:buClr>
              <a:buSzPts val="1300"/>
              <a:buChar char="■"/>
              <a:defRPr>
                <a:solidFill>
                  <a:schemeClr val="lt1"/>
                </a:solidFill>
              </a:defRPr>
            </a:lvl9pPr>
          </a:lstStyle>
          <a:p/>
        </p:txBody>
      </p:sp>
      <p:sp>
        <p:nvSpPr>
          <p:cNvPr id="299" name="Google Shape;299;p30"/>
          <p:cNvSpPr/>
          <p:nvPr/>
        </p:nvSpPr>
        <p:spPr>
          <a:xfrm>
            <a:off x="6029600" y="1458950"/>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0" name="Google Shape;300;p30"/>
          <p:cNvSpPr/>
          <p:nvPr/>
        </p:nvSpPr>
        <p:spPr>
          <a:xfrm>
            <a:off x="7072300" y="2191400"/>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1" name="Google Shape;301;p30"/>
          <p:cNvSpPr/>
          <p:nvPr/>
        </p:nvSpPr>
        <p:spPr>
          <a:xfrm>
            <a:off x="6164475" y="1576950"/>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2" name="Google Shape;302;p30"/>
          <p:cNvSpPr txBox="1"/>
          <p:nvPr>
            <p:ph hasCustomPrompt="1" idx="4" type="title"/>
          </p:nvPr>
        </p:nvSpPr>
        <p:spPr>
          <a:xfrm>
            <a:off x="6245425" y="1837547"/>
            <a:ext cx="1428600" cy="763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a:r>
              <a:t>xx%</a:t>
            </a:r>
          </a:p>
        </p:txBody>
      </p:sp>
      <p:sp>
        <p:nvSpPr>
          <p:cNvPr id="303" name="Google Shape;303;p30"/>
          <p:cNvSpPr txBox="1"/>
          <p:nvPr>
            <p:ph idx="5" type="body"/>
          </p:nvPr>
        </p:nvSpPr>
        <p:spPr>
          <a:xfrm>
            <a:off x="6245425" y="2493525"/>
            <a:ext cx="1428600" cy="494100"/>
          </a:xfrm>
          <a:prstGeom prst="rect">
            <a:avLst/>
          </a:prstGeom>
        </p:spPr>
        <p:txBody>
          <a:bodyPr anchorCtr="0" anchor="t" bIns="91425" lIns="91425" spcFirstLastPara="1" rIns="91425" wrap="square" tIns="91425">
            <a:spAutoFit/>
          </a:bodyPr>
          <a:lstStyle>
            <a:lvl1pPr indent="-311150" lvl="0" marL="457200" rtl="0" algn="ctr">
              <a:spcBef>
                <a:spcPts val="0"/>
              </a:spcBef>
              <a:spcAft>
                <a:spcPts val="0"/>
              </a:spcAft>
              <a:buClr>
                <a:schemeClr val="lt1"/>
              </a:buClr>
              <a:buSzPts val="1300"/>
              <a:buChar char="●"/>
              <a:defRPr>
                <a:solidFill>
                  <a:schemeClr val="lt1"/>
                </a:solidFill>
              </a:defRPr>
            </a:lvl1pPr>
            <a:lvl2pPr indent="-311150" lvl="1" marL="914400" rtl="0" algn="ctr">
              <a:spcBef>
                <a:spcPts val="0"/>
              </a:spcBef>
              <a:spcAft>
                <a:spcPts val="0"/>
              </a:spcAft>
              <a:buClr>
                <a:schemeClr val="lt1"/>
              </a:buClr>
              <a:buSzPts val="1300"/>
              <a:buChar char="○"/>
              <a:defRPr>
                <a:solidFill>
                  <a:schemeClr val="lt1"/>
                </a:solidFill>
              </a:defRPr>
            </a:lvl2pPr>
            <a:lvl3pPr indent="-311150" lvl="2" marL="1371600" rtl="0" algn="ctr">
              <a:spcBef>
                <a:spcPts val="0"/>
              </a:spcBef>
              <a:spcAft>
                <a:spcPts val="0"/>
              </a:spcAft>
              <a:buClr>
                <a:schemeClr val="lt1"/>
              </a:buClr>
              <a:buSzPts val="1300"/>
              <a:buChar char="■"/>
              <a:defRPr>
                <a:solidFill>
                  <a:schemeClr val="lt1"/>
                </a:solidFill>
              </a:defRPr>
            </a:lvl3pPr>
            <a:lvl4pPr indent="-311150" lvl="3" marL="1828800" rtl="0" algn="ctr">
              <a:spcBef>
                <a:spcPts val="0"/>
              </a:spcBef>
              <a:spcAft>
                <a:spcPts val="0"/>
              </a:spcAft>
              <a:buClr>
                <a:schemeClr val="lt1"/>
              </a:buClr>
              <a:buSzPts val="1300"/>
              <a:buChar char="●"/>
              <a:defRPr>
                <a:solidFill>
                  <a:schemeClr val="lt1"/>
                </a:solidFill>
              </a:defRPr>
            </a:lvl4pPr>
            <a:lvl5pPr indent="-311150" lvl="4" marL="2286000" rtl="0" algn="ctr">
              <a:spcBef>
                <a:spcPts val="0"/>
              </a:spcBef>
              <a:spcAft>
                <a:spcPts val="0"/>
              </a:spcAft>
              <a:buClr>
                <a:schemeClr val="lt1"/>
              </a:buClr>
              <a:buSzPts val="1300"/>
              <a:buChar char="○"/>
              <a:defRPr>
                <a:solidFill>
                  <a:schemeClr val="lt1"/>
                </a:solidFill>
              </a:defRPr>
            </a:lvl5pPr>
            <a:lvl6pPr indent="-311150" lvl="5" marL="2743200" rtl="0" algn="ctr">
              <a:spcBef>
                <a:spcPts val="0"/>
              </a:spcBef>
              <a:spcAft>
                <a:spcPts val="0"/>
              </a:spcAft>
              <a:buClr>
                <a:schemeClr val="lt1"/>
              </a:buClr>
              <a:buSzPts val="1300"/>
              <a:buChar char="■"/>
              <a:defRPr>
                <a:solidFill>
                  <a:schemeClr val="lt1"/>
                </a:solidFill>
              </a:defRPr>
            </a:lvl6pPr>
            <a:lvl7pPr indent="-311150" lvl="6" marL="3200400" rtl="0" algn="ctr">
              <a:spcBef>
                <a:spcPts val="0"/>
              </a:spcBef>
              <a:spcAft>
                <a:spcPts val="0"/>
              </a:spcAft>
              <a:buClr>
                <a:schemeClr val="lt1"/>
              </a:buClr>
              <a:buSzPts val="1300"/>
              <a:buChar char="●"/>
              <a:defRPr>
                <a:solidFill>
                  <a:schemeClr val="lt1"/>
                </a:solidFill>
              </a:defRPr>
            </a:lvl7pPr>
            <a:lvl8pPr indent="-311150" lvl="7" marL="3657600" rtl="0" algn="ctr">
              <a:spcBef>
                <a:spcPts val="0"/>
              </a:spcBef>
              <a:spcAft>
                <a:spcPts val="0"/>
              </a:spcAft>
              <a:buClr>
                <a:schemeClr val="lt1"/>
              </a:buClr>
              <a:buSzPts val="1300"/>
              <a:buChar char="○"/>
              <a:defRPr>
                <a:solidFill>
                  <a:schemeClr val="lt1"/>
                </a:solidFill>
              </a:defRPr>
            </a:lvl8pPr>
            <a:lvl9pPr indent="-311150" lvl="8" marL="4114800" rtl="0" algn="ctr">
              <a:spcBef>
                <a:spcPts val="0"/>
              </a:spcBef>
              <a:spcAft>
                <a:spcPts val="0"/>
              </a:spcAft>
              <a:buClr>
                <a:schemeClr val="lt1"/>
              </a:buClr>
              <a:buSzPts val="1300"/>
              <a:buChar char="■"/>
              <a:defRPr>
                <a:solidFill>
                  <a:schemeClr val="lt1"/>
                </a:solidFill>
              </a:defRPr>
            </a:lvl9pPr>
          </a:lstStyle>
          <a:p/>
        </p:txBody>
      </p:sp>
      <p:pic>
        <p:nvPicPr>
          <p:cNvPr id="304" name="Google Shape;304;p30"/>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05" name="Google Shape;305;p30"/>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3">
  <p:cSld name="CUSTOM_2_1">
    <p:bg>
      <p:bgPr>
        <a:solidFill>
          <a:srgbClr val="FFFFFF"/>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540300" y="1000275"/>
            <a:ext cx="33858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9" name="Google Shape;19;p4"/>
          <p:cNvSpPr txBox="1"/>
          <p:nvPr>
            <p:ph idx="1" type="subTitle"/>
          </p:nvPr>
        </p:nvSpPr>
        <p:spPr>
          <a:xfrm>
            <a:off x="540300" y="1721700"/>
            <a:ext cx="33858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1300"/>
              <a:buFont typeface="Poppins SemiBold"/>
              <a:buNone/>
              <a:defRPr>
                <a:latin typeface="Poppins SemiBold"/>
                <a:ea typeface="Poppins SemiBold"/>
                <a:cs typeface="Poppins SemiBold"/>
                <a:sym typeface="Poppins SemiBold"/>
              </a:defRPr>
            </a:lvl1pPr>
            <a:lvl2pPr lvl="1" rtl="0">
              <a:spcBef>
                <a:spcPts val="0"/>
              </a:spcBef>
              <a:spcAft>
                <a:spcPts val="0"/>
              </a:spcAft>
              <a:buSzPts val="1300"/>
              <a:buNone/>
              <a:defRPr/>
            </a:lvl2pPr>
            <a:lvl3pPr lvl="2" rtl="0">
              <a:spcBef>
                <a:spcPts val="0"/>
              </a:spcBef>
              <a:spcAft>
                <a:spcPts val="0"/>
              </a:spcAft>
              <a:buSzPts val="1300"/>
              <a:buNone/>
              <a:defRPr/>
            </a:lvl3pPr>
            <a:lvl4pPr lvl="3" rtl="0">
              <a:spcBef>
                <a:spcPts val="0"/>
              </a:spcBef>
              <a:spcAft>
                <a:spcPts val="0"/>
              </a:spcAft>
              <a:buSzPts val="1300"/>
              <a:buNone/>
              <a:defRPr/>
            </a:lvl4pPr>
            <a:lvl5pPr lvl="4" rtl="0">
              <a:spcBef>
                <a:spcPts val="0"/>
              </a:spcBef>
              <a:spcAft>
                <a:spcPts val="0"/>
              </a:spcAft>
              <a:buSzPts val="1300"/>
              <a:buNone/>
              <a:defRPr/>
            </a:lvl5pPr>
            <a:lvl6pPr lvl="5" rtl="0">
              <a:spcBef>
                <a:spcPts val="0"/>
              </a:spcBef>
              <a:spcAft>
                <a:spcPts val="0"/>
              </a:spcAft>
              <a:buSzPts val="1300"/>
              <a:buNone/>
              <a:defRPr/>
            </a:lvl6pPr>
            <a:lvl7pPr lvl="6" rtl="0">
              <a:spcBef>
                <a:spcPts val="0"/>
              </a:spcBef>
              <a:spcAft>
                <a:spcPts val="0"/>
              </a:spcAft>
              <a:buSzPts val="1300"/>
              <a:buNone/>
              <a:defRPr/>
            </a:lvl7pPr>
            <a:lvl8pPr lvl="7" rtl="0">
              <a:spcBef>
                <a:spcPts val="0"/>
              </a:spcBef>
              <a:spcAft>
                <a:spcPts val="0"/>
              </a:spcAft>
              <a:buSzPts val="1300"/>
              <a:buNone/>
              <a:defRPr/>
            </a:lvl8pPr>
            <a:lvl9pPr lvl="8" rtl="0">
              <a:spcBef>
                <a:spcPts val="0"/>
              </a:spcBef>
              <a:spcAft>
                <a:spcPts val="0"/>
              </a:spcAft>
              <a:buSzPts val="1300"/>
              <a:buNone/>
              <a:defRPr/>
            </a:lvl9pPr>
          </a:lstStyle>
          <a:p/>
        </p:txBody>
      </p:sp>
      <p:pic>
        <p:nvPicPr>
          <p:cNvPr id="20" name="Google Shape;20;p4"/>
          <p:cNvPicPr preferRelativeResize="0"/>
          <p:nvPr/>
        </p:nvPicPr>
        <p:blipFill>
          <a:blip r:embed="rId2">
            <a:alphaModFix/>
          </a:blip>
          <a:stretch>
            <a:fillRect/>
          </a:stretch>
        </p:blipFill>
        <p:spPr>
          <a:xfrm>
            <a:off x="4079225" y="979450"/>
            <a:ext cx="4517001" cy="3279850"/>
          </a:xfrm>
          <a:prstGeom prst="rect">
            <a:avLst/>
          </a:prstGeom>
          <a:noFill/>
          <a:ln>
            <a:noFill/>
          </a:ln>
        </p:spPr>
      </p:pic>
      <p:sp>
        <p:nvSpPr>
          <p:cNvPr id="21" name="Google Shape;21;p4"/>
          <p:cNvSpPr/>
          <p:nvPr>
            <p:ph idx="2" type="pic"/>
          </p:nvPr>
        </p:nvSpPr>
        <p:spPr>
          <a:xfrm>
            <a:off x="4587101" y="1252877"/>
            <a:ext cx="3385800" cy="2422500"/>
          </a:xfrm>
          <a:prstGeom prst="roundRect">
            <a:avLst>
              <a:gd fmla="val 2033" name="adj"/>
            </a:avLst>
          </a:prstGeom>
          <a:noFill/>
          <a:ln>
            <a:noFill/>
          </a:ln>
          <a:effectLst>
            <a:outerShdw blurRad="71438" rotWithShape="0" algn="bl">
              <a:srgbClr val="001F57">
                <a:alpha val="35000"/>
              </a:srgbClr>
            </a:outerShdw>
          </a:effectLst>
        </p:spPr>
      </p:sp>
      <p:pic>
        <p:nvPicPr>
          <p:cNvPr id="22" name="Google Shape;22;p4"/>
          <p:cNvPicPr preferRelativeResize="0"/>
          <p:nvPr/>
        </p:nvPicPr>
        <p:blipFill rotWithShape="1">
          <a:blip r:embed="rId3">
            <a:alphaModFix/>
          </a:blip>
          <a:srcRect b="0" l="0" r="0" t="0"/>
          <a:stretch/>
        </p:blipFill>
        <p:spPr>
          <a:xfrm>
            <a:off x="540300" y="4081526"/>
            <a:ext cx="2054067" cy="5727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9">
    <p:bg>
      <p:bgPr>
        <a:solidFill>
          <a:srgbClr val="03BCD6">
            <a:alpha val="15000"/>
          </a:srgbClr>
        </a:solidFill>
      </p:bgPr>
    </p:bg>
    <p:spTree>
      <p:nvGrpSpPr>
        <p:cNvPr id="306" name="Shape 306"/>
        <p:cNvGrpSpPr/>
        <p:nvPr/>
      </p:nvGrpSpPr>
      <p:grpSpPr>
        <a:xfrm>
          <a:off x="0" y="0"/>
          <a:ext cx="0" cy="0"/>
          <a:chOff x="0" y="0"/>
          <a:chExt cx="0" cy="0"/>
        </a:xfrm>
      </p:grpSpPr>
      <p:sp>
        <p:nvSpPr>
          <p:cNvPr id="307" name="Google Shape;307;p31"/>
          <p:cNvSpPr/>
          <p:nvPr/>
        </p:nvSpPr>
        <p:spPr>
          <a:xfrm>
            <a:off x="770625" y="1788675"/>
            <a:ext cx="928500" cy="9285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8" name="Google Shape;308;p31"/>
          <p:cNvSpPr/>
          <p:nvPr/>
        </p:nvSpPr>
        <p:spPr>
          <a:xfrm>
            <a:off x="1699137" y="2541226"/>
            <a:ext cx="579600" cy="5796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9" name="Google Shape;309;p31"/>
          <p:cNvSpPr/>
          <p:nvPr/>
        </p:nvSpPr>
        <p:spPr>
          <a:xfrm>
            <a:off x="883350" y="1890825"/>
            <a:ext cx="1278300" cy="1278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0" name="Google Shape;310;p31"/>
          <p:cNvSpPr/>
          <p:nvPr>
            <p:ph idx="2" type="pic"/>
          </p:nvPr>
        </p:nvSpPr>
        <p:spPr>
          <a:xfrm>
            <a:off x="834500" y="1841975"/>
            <a:ext cx="1376100" cy="1376100"/>
          </a:xfrm>
          <a:prstGeom prst="ellipse">
            <a:avLst/>
          </a:prstGeom>
          <a:noFill/>
          <a:ln>
            <a:noFill/>
          </a:ln>
        </p:spPr>
      </p:sp>
      <p:cxnSp>
        <p:nvCxnSpPr>
          <p:cNvPr id="311" name="Google Shape;311;p31"/>
          <p:cNvCxnSpPr/>
          <p:nvPr/>
        </p:nvCxnSpPr>
        <p:spPr>
          <a:xfrm>
            <a:off x="2569950" y="1911525"/>
            <a:ext cx="0" cy="1075200"/>
          </a:xfrm>
          <a:prstGeom prst="straightConnector1">
            <a:avLst/>
          </a:prstGeom>
          <a:noFill/>
          <a:ln cap="flat" cmpd="sng" w="9525">
            <a:solidFill>
              <a:schemeClr val="dk1"/>
            </a:solidFill>
            <a:prstDash val="dot"/>
            <a:round/>
            <a:headEnd len="med" w="med" type="none"/>
            <a:tailEnd len="med" w="med" type="none"/>
          </a:ln>
        </p:spPr>
      </p:cxnSp>
      <p:sp>
        <p:nvSpPr>
          <p:cNvPr id="312" name="Google Shape;312;p31"/>
          <p:cNvSpPr txBox="1"/>
          <p:nvPr>
            <p:ph idx="1" type="body"/>
          </p:nvPr>
        </p:nvSpPr>
        <p:spPr>
          <a:xfrm>
            <a:off x="2749675" y="1911525"/>
            <a:ext cx="5625000" cy="757200"/>
          </a:xfrm>
          <a:prstGeom prst="rect">
            <a:avLst/>
          </a:prstGeom>
        </p:spPr>
        <p:txBody>
          <a:bodyPr anchorCtr="0" anchor="t" bIns="91425" lIns="91425" spcFirstLastPara="1" rIns="91425" wrap="square" tIns="91425">
            <a:spAutoFit/>
          </a:bodyPr>
          <a:lstStyle>
            <a:lvl1pPr indent="-311150" lvl="0" marL="457200">
              <a:spcBef>
                <a:spcPts val="0"/>
              </a:spcBef>
              <a:spcAft>
                <a:spcPts val="0"/>
              </a:spcAft>
              <a:buSzPts val="1300"/>
              <a:buChar char="●"/>
              <a:defRPr/>
            </a:lvl1pPr>
            <a:lvl2pPr indent="-311150" lvl="1" marL="914400">
              <a:spcBef>
                <a:spcPts val="0"/>
              </a:spcBef>
              <a:spcAft>
                <a:spcPts val="0"/>
              </a:spcAft>
              <a:buSzPts val="1300"/>
              <a:buChar char="○"/>
              <a:defRPr/>
            </a:lvl2pPr>
            <a:lvl3pPr indent="-311150" lvl="2" marL="1371600">
              <a:spcBef>
                <a:spcPts val="0"/>
              </a:spcBef>
              <a:spcAft>
                <a:spcPts val="0"/>
              </a:spcAft>
              <a:buSzPts val="1300"/>
              <a:buChar char="■"/>
              <a:defRPr/>
            </a:lvl3pPr>
            <a:lvl4pPr indent="-311150" lvl="3" marL="1828800">
              <a:spcBef>
                <a:spcPts val="0"/>
              </a:spcBef>
              <a:spcAft>
                <a:spcPts val="0"/>
              </a:spcAft>
              <a:buSzPts val="1300"/>
              <a:buChar char="●"/>
              <a:defRPr/>
            </a:lvl4pPr>
            <a:lvl5pPr indent="-311150" lvl="4" marL="2286000">
              <a:spcBef>
                <a:spcPts val="0"/>
              </a:spcBef>
              <a:spcAft>
                <a:spcPts val="0"/>
              </a:spcAft>
              <a:buSzPts val="1300"/>
              <a:buChar char="○"/>
              <a:defRPr/>
            </a:lvl5pPr>
            <a:lvl6pPr indent="-311150" lvl="5" marL="2743200">
              <a:spcBef>
                <a:spcPts val="0"/>
              </a:spcBef>
              <a:spcAft>
                <a:spcPts val="0"/>
              </a:spcAft>
              <a:buSzPts val="1300"/>
              <a:buChar char="■"/>
              <a:defRPr/>
            </a:lvl6pPr>
            <a:lvl7pPr indent="-311150" lvl="6" marL="3200400">
              <a:spcBef>
                <a:spcPts val="0"/>
              </a:spcBef>
              <a:spcAft>
                <a:spcPts val="0"/>
              </a:spcAft>
              <a:buSzPts val="1300"/>
              <a:buChar char="●"/>
              <a:defRPr/>
            </a:lvl7pPr>
            <a:lvl8pPr indent="-311150" lvl="7" marL="3657600">
              <a:spcBef>
                <a:spcPts val="0"/>
              </a:spcBef>
              <a:spcAft>
                <a:spcPts val="0"/>
              </a:spcAft>
              <a:buSzPts val="1300"/>
              <a:buChar char="○"/>
              <a:defRPr/>
            </a:lvl8pPr>
            <a:lvl9pPr indent="-311150" lvl="8" marL="4114800">
              <a:spcBef>
                <a:spcPts val="0"/>
              </a:spcBef>
              <a:spcAft>
                <a:spcPts val="0"/>
              </a:spcAft>
              <a:buSzPts val="1300"/>
              <a:buChar char="■"/>
              <a:defRPr/>
            </a:lvl9pPr>
          </a:lstStyle>
          <a:p/>
        </p:txBody>
      </p:sp>
      <p:sp>
        <p:nvSpPr>
          <p:cNvPr id="313" name="Google Shape;313;p31"/>
          <p:cNvSpPr txBox="1"/>
          <p:nvPr>
            <p:ph idx="3" type="body"/>
          </p:nvPr>
        </p:nvSpPr>
        <p:spPr>
          <a:xfrm>
            <a:off x="2749675" y="2744625"/>
            <a:ext cx="5625000" cy="7572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pic>
        <p:nvPicPr>
          <p:cNvPr id="314" name="Google Shape;314;p31"/>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15" name="Google Shape;315;p31"/>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2">
  <p:cSld name="CUSTOM_9_1">
    <p:bg>
      <p:bgPr>
        <a:solidFill>
          <a:srgbClr val="03BCD6">
            <a:alpha val="15000"/>
          </a:srgbClr>
        </a:solidFill>
      </p:bgPr>
    </p:bg>
    <p:spTree>
      <p:nvGrpSpPr>
        <p:cNvPr id="316" name="Shape 316"/>
        <p:cNvGrpSpPr/>
        <p:nvPr/>
      </p:nvGrpSpPr>
      <p:grpSpPr>
        <a:xfrm>
          <a:off x="0" y="0"/>
          <a:ext cx="0" cy="0"/>
          <a:chOff x="0" y="0"/>
          <a:chExt cx="0" cy="0"/>
        </a:xfrm>
      </p:grpSpPr>
      <p:sp>
        <p:nvSpPr>
          <p:cNvPr id="317" name="Google Shape;317;p32"/>
          <p:cNvSpPr/>
          <p:nvPr/>
        </p:nvSpPr>
        <p:spPr>
          <a:xfrm>
            <a:off x="770625" y="721875"/>
            <a:ext cx="928500" cy="9285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8" name="Google Shape;318;p32"/>
          <p:cNvSpPr/>
          <p:nvPr/>
        </p:nvSpPr>
        <p:spPr>
          <a:xfrm>
            <a:off x="1699137" y="1474426"/>
            <a:ext cx="579600" cy="5796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9" name="Google Shape;319;p32"/>
          <p:cNvSpPr/>
          <p:nvPr/>
        </p:nvSpPr>
        <p:spPr>
          <a:xfrm>
            <a:off x="883350" y="824025"/>
            <a:ext cx="1278300" cy="1278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0" name="Google Shape;320;p32"/>
          <p:cNvSpPr/>
          <p:nvPr>
            <p:ph idx="2" type="pic"/>
          </p:nvPr>
        </p:nvSpPr>
        <p:spPr>
          <a:xfrm>
            <a:off x="834500" y="775175"/>
            <a:ext cx="1376100" cy="1376100"/>
          </a:xfrm>
          <a:prstGeom prst="ellipse">
            <a:avLst/>
          </a:prstGeom>
          <a:noFill/>
          <a:ln>
            <a:noFill/>
          </a:ln>
        </p:spPr>
      </p:sp>
      <p:cxnSp>
        <p:nvCxnSpPr>
          <p:cNvPr id="321" name="Google Shape;321;p32"/>
          <p:cNvCxnSpPr/>
          <p:nvPr/>
        </p:nvCxnSpPr>
        <p:spPr>
          <a:xfrm>
            <a:off x="2569950" y="844725"/>
            <a:ext cx="0" cy="1075200"/>
          </a:xfrm>
          <a:prstGeom prst="straightConnector1">
            <a:avLst/>
          </a:prstGeom>
          <a:noFill/>
          <a:ln cap="flat" cmpd="sng" w="9525">
            <a:solidFill>
              <a:schemeClr val="dk1"/>
            </a:solidFill>
            <a:prstDash val="dot"/>
            <a:round/>
            <a:headEnd len="med" w="med" type="none"/>
            <a:tailEnd len="med" w="med" type="none"/>
          </a:ln>
        </p:spPr>
      </p:cxnSp>
      <p:sp>
        <p:nvSpPr>
          <p:cNvPr id="322" name="Google Shape;322;p32"/>
          <p:cNvSpPr txBox="1"/>
          <p:nvPr>
            <p:ph idx="1" type="body"/>
          </p:nvPr>
        </p:nvSpPr>
        <p:spPr>
          <a:xfrm>
            <a:off x="2749675" y="844725"/>
            <a:ext cx="5625000" cy="7572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323" name="Google Shape;323;p32"/>
          <p:cNvSpPr txBox="1"/>
          <p:nvPr>
            <p:ph idx="3" type="body"/>
          </p:nvPr>
        </p:nvSpPr>
        <p:spPr>
          <a:xfrm>
            <a:off x="2749675" y="1677825"/>
            <a:ext cx="5625000" cy="7572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sp>
        <p:nvSpPr>
          <p:cNvPr id="324" name="Google Shape;324;p32"/>
          <p:cNvSpPr/>
          <p:nvPr/>
        </p:nvSpPr>
        <p:spPr>
          <a:xfrm>
            <a:off x="1350225" y="2511675"/>
            <a:ext cx="928500" cy="9285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5" name="Google Shape;325;p32"/>
          <p:cNvSpPr/>
          <p:nvPr/>
        </p:nvSpPr>
        <p:spPr>
          <a:xfrm>
            <a:off x="728637" y="3354526"/>
            <a:ext cx="579600" cy="5796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6" name="Google Shape;326;p32"/>
          <p:cNvSpPr/>
          <p:nvPr/>
        </p:nvSpPr>
        <p:spPr>
          <a:xfrm>
            <a:off x="883350" y="2576625"/>
            <a:ext cx="1278300" cy="12783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7" name="Google Shape;327;p32"/>
          <p:cNvSpPr/>
          <p:nvPr>
            <p:ph idx="4" type="pic"/>
          </p:nvPr>
        </p:nvSpPr>
        <p:spPr>
          <a:xfrm>
            <a:off x="834500" y="2527775"/>
            <a:ext cx="1376100" cy="1376100"/>
          </a:xfrm>
          <a:prstGeom prst="ellipse">
            <a:avLst/>
          </a:prstGeom>
          <a:noFill/>
          <a:ln>
            <a:noFill/>
          </a:ln>
        </p:spPr>
      </p:sp>
      <p:cxnSp>
        <p:nvCxnSpPr>
          <p:cNvPr id="328" name="Google Shape;328;p32"/>
          <p:cNvCxnSpPr/>
          <p:nvPr/>
        </p:nvCxnSpPr>
        <p:spPr>
          <a:xfrm>
            <a:off x="2569950" y="2597325"/>
            <a:ext cx="0" cy="1075200"/>
          </a:xfrm>
          <a:prstGeom prst="straightConnector1">
            <a:avLst/>
          </a:prstGeom>
          <a:noFill/>
          <a:ln cap="flat" cmpd="sng" w="9525">
            <a:solidFill>
              <a:schemeClr val="dk1"/>
            </a:solidFill>
            <a:prstDash val="dot"/>
            <a:round/>
            <a:headEnd len="med" w="med" type="none"/>
            <a:tailEnd len="med" w="med" type="none"/>
          </a:ln>
        </p:spPr>
      </p:cxnSp>
      <p:sp>
        <p:nvSpPr>
          <p:cNvPr id="329" name="Google Shape;329;p32"/>
          <p:cNvSpPr txBox="1"/>
          <p:nvPr>
            <p:ph idx="5" type="body"/>
          </p:nvPr>
        </p:nvSpPr>
        <p:spPr>
          <a:xfrm>
            <a:off x="2749675" y="2597325"/>
            <a:ext cx="5625000" cy="7572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330" name="Google Shape;330;p32"/>
          <p:cNvSpPr txBox="1"/>
          <p:nvPr>
            <p:ph idx="6" type="body"/>
          </p:nvPr>
        </p:nvSpPr>
        <p:spPr>
          <a:xfrm>
            <a:off x="2749675" y="3430425"/>
            <a:ext cx="5625000" cy="7572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Char char="●"/>
              <a:defRPr sz="1000"/>
            </a:lvl1pPr>
            <a:lvl2pPr indent="-292100" lvl="1" marL="914400" rtl="0">
              <a:spcBef>
                <a:spcPts val="0"/>
              </a:spcBef>
              <a:spcAft>
                <a:spcPts val="0"/>
              </a:spcAft>
              <a:buSzPts val="1000"/>
              <a:buChar char="○"/>
              <a:defRPr sz="1000"/>
            </a:lvl2pPr>
            <a:lvl3pPr indent="-292100" lvl="2" marL="1371600" rtl="0">
              <a:spcBef>
                <a:spcPts val="0"/>
              </a:spcBef>
              <a:spcAft>
                <a:spcPts val="0"/>
              </a:spcAft>
              <a:buSzPts val="1000"/>
              <a:buChar char="■"/>
              <a:defRPr sz="1000"/>
            </a:lvl3pPr>
            <a:lvl4pPr indent="-292100" lvl="3" marL="1828800" rtl="0">
              <a:spcBef>
                <a:spcPts val="0"/>
              </a:spcBef>
              <a:spcAft>
                <a:spcPts val="0"/>
              </a:spcAft>
              <a:buSzPts val="1000"/>
              <a:buChar char="●"/>
              <a:defRPr sz="1000"/>
            </a:lvl4pPr>
            <a:lvl5pPr indent="-292100" lvl="4" marL="2286000" rtl="0">
              <a:spcBef>
                <a:spcPts val="0"/>
              </a:spcBef>
              <a:spcAft>
                <a:spcPts val="0"/>
              </a:spcAft>
              <a:buSzPts val="1000"/>
              <a:buChar char="○"/>
              <a:defRPr sz="1000"/>
            </a:lvl5pPr>
            <a:lvl6pPr indent="-292100" lvl="5" marL="2743200" rtl="0">
              <a:spcBef>
                <a:spcPts val="0"/>
              </a:spcBef>
              <a:spcAft>
                <a:spcPts val="0"/>
              </a:spcAft>
              <a:buSzPts val="1000"/>
              <a:buChar char="■"/>
              <a:defRPr sz="1000"/>
            </a:lvl6pPr>
            <a:lvl7pPr indent="-292100" lvl="6" marL="3200400" rtl="0">
              <a:spcBef>
                <a:spcPts val="0"/>
              </a:spcBef>
              <a:spcAft>
                <a:spcPts val="0"/>
              </a:spcAft>
              <a:buSzPts val="1000"/>
              <a:buChar char="●"/>
              <a:defRPr sz="1000"/>
            </a:lvl7pPr>
            <a:lvl8pPr indent="-292100" lvl="7" marL="3657600" rtl="0">
              <a:spcBef>
                <a:spcPts val="0"/>
              </a:spcBef>
              <a:spcAft>
                <a:spcPts val="0"/>
              </a:spcAft>
              <a:buSzPts val="1000"/>
              <a:buChar char="○"/>
              <a:defRPr sz="1000"/>
            </a:lvl8pPr>
            <a:lvl9pPr indent="-292100" lvl="8" marL="4114800" rtl="0">
              <a:spcBef>
                <a:spcPts val="0"/>
              </a:spcBef>
              <a:spcAft>
                <a:spcPts val="0"/>
              </a:spcAft>
              <a:buSzPts val="1000"/>
              <a:buChar char="■"/>
              <a:defRPr sz="1000"/>
            </a:lvl9pPr>
          </a:lstStyle>
          <a:p/>
        </p:txBody>
      </p:sp>
      <p:pic>
        <p:nvPicPr>
          <p:cNvPr id="331" name="Google Shape;331;p32"/>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32" name="Google Shape;332;p32"/>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cSld name="CUSTOM_7">
    <p:bg>
      <p:bgPr>
        <a:solidFill>
          <a:srgbClr val="03BCD6">
            <a:alpha val="15000"/>
          </a:srgbClr>
        </a:solidFill>
      </p:bgPr>
    </p:bg>
    <p:spTree>
      <p:nvGrpSpPr>
        <p:cNvPr id="333" name="Shape 333"/>
        <p:cNvGrpSpPr/>
        <p:nvPr/>
      </p:nvGrpSpPr>
      <p:grpSpPr>
        <a:xfrm>
          <a:off x="0" y="0"/>
          <a:ext cx="0" cy="0"/>
          <a:chOff x="0" y="0"/>
          <a:chExt cx="0" cy="0"/>
        </a:xfrm>
      </p:grpSpPr>
      <p:sp>
        <p:nvSpPr>
          <p:cNvPr id="334" name="Google Shape;334;p33"/>
          <p:cNvSpPr txBox="1"/>
          <p:nvPr>
            <p:ph type="title"/>
          </p:nvPr>
        </p:nvSpPr>
        <p:spPr>
          <a:xfrm>
            <a:off x="1354500" y="1579325"/>
            <a:ext cx="6435000" cy="672900"/>
          </a:xfrm>
          <a:prstGeom prst="rect">
            <a:avLst/>
          </a:prstGeom>
        </p:spPr>
        <p:txBody>
          <a:bodyPr anchorCtr="0" anchor="ctr" bIns="91425" lIns="91425" spcFirstLastPara="1" rIns="91425" wrap="square" tIns="91425">
            <a:noAutofit/>
          </a:bodyPr>
          <a:lstStyle>
            <a:lvl1pPr lvl="0" algn="ctr">
              <a:spcBef>
                <a:spcPts val="0"/>
              </a:spcBef>
              <a:spcAft>
                <a:spcPts val="0"/>
              </a:spcAft>
              <a:buSzPts val="4700"/>
              <a:buNone/>
              <a:defRPr sz="4700"/>
            </a:lvl1pPr>
            <a:lvl2pPr lvl="1" algn="ctr">
              <a:spcBef>
                <a:spcPts val="0"/>
              </a:spcBef>
              <a:spcAft>
                <a:spcPts val="0"/>
              </a:spcAft>
              <a:buSzPts val="4700"/>
              <a:buNone/>
              <a:defRPr sz="4700"/>
            </a:lvl2pPr>
            <a:lvl3pPr lvl="2" algn="ctr">
              <a:spcBef>
                <a:spcPts val="0"/>
              </a:spcBef>
              <a:spcAft>
                <a:spcPts val="0"/>
              </a:spcAft>
              <a:buSzPts val="4700"/>
              <a:buNone/>
              <a:defRPr sz="4700"/>
            </a:lvl3pPr>
            <a:lvl4pPr lvl="3" algn="ctr">
              <a:spcBef>
                <a:spcPts val="0"/>
              </a:spcBef>
              <a:spcAft>
                <a:spcPts val="0"/>
              </a:spcAft>
              <a:buSzPts val="4700"/>
              <a:buNone/>
              <a:defRPr sz="4700"/>
            </a:lvl4pPr>
            <a:lvl5pPr lvl="4" algn="ctr">
              <a:spcBef>
                <a:spcPts val="0"/>
              </a:spcBef>
              <a:spcAft>
                <a:spcPts val="0"/>
              </a:spcAft>
              <a:buSzPts val="4700"/>
              <a:buNone/>
              <a:defRPr sz="4700"/>
            </a:lvl5pPr>
            <a:lvl6pPr lvl="5" algn="ctr">
              <a:spcBef>
                <a:spcPts val="0"/>
              </a:spcBef>
              <a:spcAft>
                <a:spcPts val="0"/>
              </a:spcAft>
              <a:buSzPts val="4700"/>
              <a:buNone/>
              <a:defRPr sz="4700"/>
            </a:lvl6pPr>
            <a:lvl7pPr lvl="6" algn="ctr">
              <a:spcBef>
                <a:spcPts val="0"/>
              </a:spcBef>
              <a:spcAft>
                <a:spcPts val="0"/>
              </a:spcAft>
              <a:buSzPts val="4700"/>
              <a:buNone/>
              <a:defRPr sz="4700"/>
            </a:lvl7pPr>
            <a:lvl8pPr lvl="7" algn="ctr">
              <a:spcBef>
                <a:spcPts val="0"/>
              </a:spcBef>
              <a:spcAft>
                <a:spcPts val="0"/>
              </a:spcAft>
              <a:buSzPts val="4700"/>
              <a:buNone/>
              <a:defRPr sz="4700"/>
            </a:lvl8pPr>
            <a:lvl9pPr lvl="8" algn="ctr">
              <a:spcBef>
                <a:spcPts val="0"/>
              </a:spcBef>
              <a:spcAft>
                <a:spcPts val="0"/>
              </a:spcAft>
              <a:buSzPts val="4700"/>
              <a:buNone/>
              <a:defRPr sz="4700"/>
            </a:lvl9pPr>
          </a:lstStyle>
          <a:p/>
        </p:txBody>
      </p:sp>
      <p:pic>
        <p:nvPicPr>
          <p:cNvPr id="335" name="Google Shape;335;p33"/>
          <p:cNvPicPr preferRelativeResize="0"/>
          <p:nvPr/>
        </p:nvPicPr>
        <p:blipFill rotWithShape="1">
          <a:blip r:embed="rId2">
            <a:alphaModFix/>
          </a:blip>
          <a:srcRect b="41796" l="0" r="46080" t="0"/>
          <a:stretch/>
        </p:blipFill>
        <p:spPr>
          <a:xfrm rot="5400000">
            <a:off x="72188" y="2416888"/>
            <a:ext cx="2659825" cy="2804199"/>
          </a:xfrm>
          <a:prstGeom prst="rect">
            <a:avLst/>
          </a:prstGeom>
          <a:noFill/>
          <a:ln>
            <a:noFill/>
          </a:ln>
        </p:spPr>
      </p:pic>
      <p:pic>
        <p:nvPicPr>
          <p:cNvPr id="336" name="Google Shape;336;p33"/>
          <p:cNvPicPr preferRelativeResize="0"/>
          <p:nvPr/>
        </p:nvPicPr>
        <p:blipFill rotWithShape="1">
          <a:blip r:embed="rId3">
            <a:alphaModFix/>
          </a:blip>
          <a:srcRect b="0" l="0" r="0" t="0"/>
          <a:stretch/>
        </p:blipFill>
        <p:spPr>
          <a:xfrm>
            <a:off x="3544963" y="3829726"/>
            <a:ext cx="2054067" cy="57270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7" name="Shape 337"/>
        <p:cNvGrpSpPr/>
        <p:nvPr/>
      </p:nvGrpSpPr>
      <p:grpSpPr>
        <a:xfrm>
          <a:off x="0" y="0"/>
          <a:ext cx="0" cy="0"/>
          <a:chOff x="0" y="0"/>
          <a:chExt cx="0" cy="0"/>
        </a:xfrm>
      </p:grpSpPr>
      <p:pic>
        <p:nvPicPr>
          <p:cNvPr id="338" name="Google Shape;338;p34"/>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339" name="Google Shape;339;p34"/>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p:cSld name="CUSTOM_3">
    <p:bg>
      <p:bgPr>
        <a:solidFill>
          <a:srgbClr val="FFFFFF"/>
        </a:solidFill>
      </p:bgPr>
    </p:bg>
    <p:spTree>
      <p:nvGrpSpPr>
        <p:cNvPr id="23" name="Shape 23"/>
        <p:cNvGrpSpPr/>
        <p:nvPr/>
      </p:nvGrpSpPr>
      <p:grpSpPr>
        <a:xfrm>
          <a:off x="0" y="0"/>
          <a:ext cx="0" cy="0"/>
          <a:chOff x="0" y="0"/>
          <a:chExt cx="0" cy="0"/>
        </a:xfrm>
      </p:grpSpPr>
      <p:sp>
        <p:nvSpPr>
          <p:cNvPr id="24" name="Google Shape;24;p5"/>
          <p:cNvSpPr/>
          <p:nvPr/>
        </p:nvSpPr>
        <p:spPr>
          <a:xfrm>
            <a:off x="1992900" y="1452588"/>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5" name="Google Shape;25;p5"/>
          <p:cNvSpPr/>
          <p:nvPr/>
        </p:nvSpPr>
        <p:spPr>
          <a:xfrm>
            <a:off x="1050525" y="2234738"/>
            <a:ext cx="996300" cy="9963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6" name="Google Shape;26;p5"/>
          <p:cNvSpPr/>
          <p:nvPr/>
        </p:nvSpPr>
        <p:spPr>
          <a:xfrm>
            <a:off x="1231175" y="151272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7" name="Google Shape;27;p5"/>
          <p:cNvSpPr/>
          <p:nvPr/>
        </p:nvSpPr>
        <p:spPr>
          <a:xfrm>
            <a:off x="4510463" y="1949663"/>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8" name="Google Shape;28;p5"/>
          <p:cNvSpPr/>
          <p:nvPr/>
        </p:nvSpPr>
        <p:spPr>
          <a:xfrm>
            <a:off x="3635599" y="1567188"/>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 name="Google Shape;29;p5"/>
          <p:cNvSpPr/>
          <p:nvPr/>
        </p:nvSpPr>
        <p:spPr>
          <a:xfrm>
            <a:off x="3818238" y="151272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0" name="Google Shape;30;p5"/>
          <p:cNvSpPr/>
          <p:nvPr/>
        </p:nvSpPr>
        <p:spPr>
          <a:xfrm>
            <a:off x="6137575" y="1383463"/>
            <a:ext cx="1142400" cy="1142400"/>
          </a:xfrm>
          <a:prstGeom prst="ellipse">
            <a:avLst/>
          </a:prstGeom>
          <a:solidFill>
            <a:srgbClr val="03BCD6">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1" name="Google Shape;31;p5"/>
          <p:cNvSpPr/>
          <p:nvPr/>
        </p:nvSpPr>
        <p:spPr>
          <a:xfrm>
            <a:off x="7180275" y="2115913"/>
            <a:ext cx="913200" cy="913200"/>
          </a:xfrm>
          <a:prstGeom prst="ellipse">
            <a:avLst/>
          </a:prstGeom>
          <a:solidFill>
            <a:srgbClr val="03BCD6">
              <a:alpha val="15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 name="Google Shape;32;p5"/>
          <p:cNvSpPr/>
          <p:nvPr/>
        </p:nvSpPr>
        <p:spPr>
          <a:xfrm>
            <a:off x="6272450" y="1512725"/>
            <a:ext cx="1590600" cy="15906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3" name="Google Shape;33;p5"/>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5"/>
          <p:cNvSpPr txBox="1"/>
          <p:nvPr>
            <p:ph idx="2" type="title"/>
          </p:nvPr>
        </p:nvSpPr>
        <p:spPr>
          <a:xfrm>
            <a:off x="1004975" y="3444400"/>
            <a:ext cx="2043000" cy="432600"/>
          </a:xfrm>
          <a:prstGeom prst="rect">
            <a:avLst/>
          </a:prstGeom>
        </p:spPr>
        <p:txBody>
          <a:bodyPr anchorCtr="0" anchor="t" bIns="91425" lIns="91425" spcFirstLastPara="1" rIns="91425" wrap="square" tIns="91425">
            <a:spAutoFit/>
          </a:bodyPr>
          <a:lstStyle>
            <a:lvl1pPr lvl="0" algn="ctr">
              <a:spcBef>
                <a:spcPts val="0"/>
              </a:spcBef>
              <a:spcAft>
                <a:spcPts val="0"/>
              </a:spcAft>
              <a:buSzPts val="1800"/>
              <a:buFont typeface="Poppins SemiBold"/>
              <a:buNone/>
              <a:defRPr b="0" sz="1800">
                <a:latin typeface="Poppins SemiBold"/>
                <a:ea typeface="Poppins SemiBold"/>
                <a:cs typeface="Poppins SemiBold"/>
                <a:sym typeface="Poppins SemiBold"/>
              </a:defRPr>
            </a:lvl1pPr>
            <a:lvl2pPr lvl="1">
              <a:spcBef>
                <a:spcPts val="0"/>
              </a:spcBef>
              <a:spcAft>
                <a:spcPts val="0"/>
              </a:spcAft>
              <a:buSzPts val="1800"/>
              <a:buFont typeface="Poppins SemiBold"/>
              <a:buNone/>
              <a:defRPr b="0" sz="1800">
                <a:latin typeface="Poppins SemiBold"/>
                <a:ea typeface="Poppins SemiBold"/>
                <a:cs typeface="Poppins SemiBold"/>
                <a:sym typeface="Poppins SemiBold"/>
              </a:defRPr>
            </a:lvl2pPr>
            <a:lvl3pPr lvl="2">
              <a:spcBef>
                <a:spcPts val="0"/>
              </a:spcBef>
              <a:spcAft>
                <a:spcPts val="0"/>
              </a:spcAft>
              <a:buSzPts val="1800"/>
              <a:buFont typeface="Poppins SemiBold"/>
              <a:buNone/>
              <a:defRPr b="0" sz="1800">
                <a:latin typeface="Poppins SemiBold"/>
                <a:ea typeface="Poppins SemiBold"/>
                <a:cs typeface="Poppins SemiBold"/>
                <a:sym typeface="Poppins SemiBold"/>
              </a:defRPr>
            </a:lvl3pPr>
            <a:lvl4pPr lvl="3">
              <a:spcBef>
                <a:spcPts val="0"/>
              </a:spcBef>
              <a:spcAft>
                <a:spcPts val="0"/>
              </a:spcAft>
              <a:buSzPts val="1800"/>
              <a:buFont typeface="Poppins SemiBold"/>
              <a:buNone/>
              <a:defRPr b="0" sz="1800">
                <a:latin typeface="Poppins SemiBold"/>
                <a:ea typeface="Poppins SemiBold"/>
                <a:cs typeface="Poppins SemiBold"/>
                <a:sym typeface="Poppins SemiBold"/>
              </a:defRPr>
            </a:lvl4pPr>
            <a:lvl5pPr lvl="4">
              <a:spcBef>
                <a:spcPts val="0"/>
              </a:spcBef>
              <a:spcAft>
                <a:spcPts val="0"/>
              </a:spcAft>
              <a:buSzPts val="1800"/>
              <a:buFont typeface="Poppins SemiBold"/>
              <a:buNone/>
              <a:defRPr b="0" sz="1800">
                <a:latin typeface="Poppins SemiBold"/>
                <a:ea typeface="Poppins SemiBold"/>
                <a:cs typeface="Poppins SemiBold"/>
                <a:sym typeface="Poppins SemiBold"/>
              </a:defRPr>
            </a:lvl5pPr>
            <a:lvl6pPr lvl="5">
              <a:spcBef>
                <a:spcPts val="0"/>
              </a:spcBef>
              <a:spcAft>
                <a:spcPts val="0"/>
              </a:spcAft>
              <a:buSzPts val="1800"/>
              <a:buFont typeface="Poppins SemiBold"/>
              <a:buNone/>
              <a:defRPr b="0" sz="1800">
                <a:latin typeface="Poppins SemiBold"/>
                <a:ea typeface="Poppins SemiBold"/>
                <a:cs typeface="Poppins SemiBold"/>
                <a:sym typeface="Poppins SemiBold"/>
              </a:defRPr>
            </a:lvl6pPr>
            <a:lvl7pPr lvl="6">
              <a:spcBef>
                <a:spcPts val="0"/>
              </a:spcBef>
              <a:spcAft>
                <a:spcPts val="0"/>
              </a:spcAft>
              <a:buSzPts val="1800"/>
              <a:buFont typeface="Poppins SemiBold"/>
              <a:buNone/>
              <a:defRPr b="0" sz="1800">
                <a:latin typeface="Poppins SemiBold"/>
                <a:ea typeface="Poppins SemiBold"/>
                <a:cs typeface="Poppins SemiBold"/>
                <a:sym typeface="Poppins SemiBold"/>
              </a:defRPr>
            </a:lvl7pPr>
            <a:lvl8pPr lvl="7">
              <a:spcBef>
                <a:spcPts val="0"/>
              </a:spcBef>
              <a:spcAft>
                <a:spcPts val="0"/>
              </a:spcAft>
              <a:buSzPts val="1800"/>
              <a:buFont typeface="Poppins SemiBold"/>
              <a:buNone/>
              <a:defRPr b="0" sz="1800">
                <a:latin typeface="Poppins SemiBold"/>
                <a:ea typeface="Poppins SemiBold"/>
                <a:cs typeface="Poppins SemiBold"/>
                <a:sym typeface="Poppins SemiBold"/>
              </a:defRPr>
            </a:lvl8pPr>
            <a:lvl9pPr lvl="8">
              <a:spcBef>
                <a:spcPts val="0"/>
              </a:spcBef>
              <a:spcAft>
                <a:spcPts val="0"/>
              </a:spcAft>
              <a:buSzPts val="1800"/>
              <a:buFont typeface="Poppins SemiBold"/>
              <a:buNone/>
              <a:defRPr b="0" sz="1800">
                <a:latin typeface="Poppins SemiBold"/>
                <a:ea typeface="Poppins SemiBold"/>
                <a:cs typeface="Poppins SemiBold"/>
                <a:sym typeface="Poppins SemiBold"/>
              </a:defRPr>
            </a:lvl9pPr>
          </a:lstStyle>
          <a:p/>
        </p:txBody>
      </p:sp>
      <p:sp>
        <p:nvSpPr>
          <p:cNvPr id="35" name="Google Shape;35;p5"/>
          <p:cNvSpPr txBox="1"/>
          <p:nvPr>
            <p:ph idx="3" type="title"/>
          </p:nvPr>
        </p:nvSpPr>
        <p:spPr>
          <a:xfrm>
            <a:off x="1004975" y="37492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36" name="Google Shape;36;p5"/>
          <p:cNvSpPr txBox="1"/>
          <p:nvPr>
            <p:ph idx="4" type="title"/>
          </p:nvPr>
        </p:nvSpPr>
        <p:spPr>
          <a:xfrm>
            <a:off x="3592050" y="34444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800"/>
              <a:buFont typeface="Poppins SemiBold"/>
              <a:buNone/>
              <a:defRPr b="0" sz="1800">
                <a:latin typeface="Poppins SemiBold"/>
                <a:ea typeface="Poppins SemiBold"/>
                <a:cs typeface="Poppins SemiBold"/>
                <a:sym typeface="Poppins SemiBold"/>
              </a:defRPr>
            </a:lvl1pPr>
            <a:lvl2pPr lvl="1" rtl="0">
              <a:spcBef>
                <a:spcPts val="0"/>
              </a:spcBef>
              <a:spcAft>
                <a:spcPts val="0"/>
              </a:spcAft>
              <a:buSzPts val="1800"/>
              <a:buFont typeface="Poppins SemiBold"/>
              <a:buNone/>
              <a:defRPr b="0" sz="1800">
                <a:latin typeface="Poppins SemiBold"/>
                <a:ea typeface="Poppins SemiBold"/>
                <a:cs typeface="Poppins SemiBold"/>
                <a:sym typeface="Poppins SemiBold"/>
              </a:defRPr>
            </a:lvl2pPr>
            <a:lvl3pPr lvl="2" rtl="0">
              <a:spcBef>
                <a:spcPts val="0"/>
              </a:spcBef>
              <a:spcAft>
                <a:spcPts val="0"/>
              </a:spcAft>
              <a:buSzPts val="1800"/>
              <a:buFont typeface="Poppins SemiBold"/>
              <a:buNone/>
              <a:defRPr b="0" sz="1800">
                <a:latin typeface="Poppins SemiBold"/>
                <a:ea typeface="Poppins SemiBold"/>
                <a:cs typeface="Poppins SemiBold"/>
                <a:sym typeface="Poppins SemiBold"/>
              </a:defRPr>
            </a:lvl3pPr>
            <a:lvl4pPr lvl="3" rtl="0">
              <a:spcBef>
                <a:spcPts val="0"/>
              </a:spcBef>
              <a:spcAft>
                <a:spcPts val="0"/>
              </a:spcAft>
              <a:buSzPts val="1800"/>
              <a:buFont typeface="Poppins SemiBold"/>
              <a:buNone/>
              <a:defRPr b="0" sz="1800">
                <a:latin typeface="Poppins SemiBold"/>
                <a:ea typeface="Poppins SemiBold"/>
                <a:cs typeface="Poppins SemiBold"/>
                <a:sym typeface="Poppins SemiBold"/>
              </a:defRPr>
            </a:lvl4pPr>
            <a:lvl5pPr lvl="4" rtl="0">
              <a:spcBef>
                <a:spcPts val="0"/>
              </a:spcBef>
              <a:spcAft>
                <a:spcPts val="0"/>
              </a:spcAft>
              <a:buSzPts val="1800"/>
              <a:buFont typeface="Poppins SemiBold"/>
              <a:buNone/>
              <a:defRPr b="0" sz="1800">
                <a:latin typeface="Poppins SemiBold"/>
                <a:ea typeface="Poppins SemiBold"/>
                <a:cs typeface="Poppins SemiBold"/>
                <a:sym typeface="Poppins SemiBold"/>
              </a:defRPr>
            </a:lvl5pPr>
            <a:lvl6pPr lvl="5" rtl="0">
              <a:spcBef>
                <a:spcPts val="0"/>
              </a:spcBef>
              <a:spcAft>
                <a:spcPts val="0"/>
              </a:spcAft>
              <a:buSzPts val="1800"/>
              <a:buFont typeface="Poppins SemiBold"/>
              <a:buNone/>
              <a:defRPr b="0" sz="1800">
                <a:latin typeface="Poppins SemiBold"/>
                <a:ea typeface="Poppins SemiBold"/>
                <a:cs typeface="Poppins SemiBold"/>
                <a:sym typeface="Poppins SemiBold"/>
              </a:defRPr>
            </a:lvl6pPr>
            <a:lvl7pPr lvl="6" rtl="0">
              <a:spcBef>
                <a:spcPts val="0"/>
              </a:spcBef>
              <a:spcAft>
                <a:spcPts val="0"/>
              </a:spcAft>
              <a:buSzPts val="1800"/>
              <a:buFont typeface="Poppins SemiBold"/>
              <a:buNone/>
              <a:defRPr b="0" sz="1800">
                <a:latin typeface="Poppins SemiBold"/>
                <a:ea typeface="Poppins SemiBold"/>
                <a:cs typeface="Poppins SemiBold"/>
                <a:sym typeface="Poppins SemiBold"/>
              </a:defRPr>
            </a:lvl7pPr>
            <a:lvl8pPr lvl="7" rtl="0">
              <a:spcBef>
                <a:spcPts val="0"/>
              </a:spcBef>
              <a:spcAft>
                <a:spcPts val="0"/>
              </a:spcAft>
              <a:buSzPts val="1800"/>
              <a:buFont typeface="Poppins SemiBold"/>
              <a:buNone/>
              <a:defRPr b="0" sz="1800">
                <a:latin typeface="Poppins SemiBold"/>
                <a:ea typeface="Poppins SemiBold"/>
                <a:cs typeface="Poppins SemiBold"/>
                <a:sym typeface="Poppins SemiBold"/>
              </a:defRPr>
            </a:lvl8pPr>
            <a:lvl9pPr lvl="8" rtl="0">
              <a:spcBef>
                <a:spcPts val="0"/>
              </a:spcBef>
              <a:spcAft>
                <a:spcPts val="0"/>
              </a:spcAft>
              <a:buSzPts val="1800"/>
              <a:buFont typeface="Poppins SemiBold"/>
              <a:buNone/>
              <a:defRPr b="0" sz="1800">
                <a:latin typeface="Poppins SemiBold"/>
                <a:ea typeface="Poppins SemiBold"/>
                <a:cs typeface="Poppins SemiBold"/>
                <a:sym typeface="Poppins SemiBold"/>
              </a:defRPr>
            </a:lvl9pPr>
          </a:lstStyle>
          <a:p/>
        </p:txBody>
      </p:sp>
      <p:sp>
        <p:nvSpPr>
          <p:cNvPr id="37" name="Google Shape;37;p5"/>
          <p:cNvSpPr txBox="1"/>
          <p:nvPr>
            <p:ph idx="5" type="title"/>
          </p:nvPr>
        </p:nvSpPr>
        <p:spPr>
          <a:xfrm>
            <a:off x="3592050" y="37492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38" name="Google Shape;38;p5"/>
          <p:cNvSpPr txBox="1"/>
          <p:nvPr>
            <p:ph idx="6" type="title"/>
          </p:nvPr>
        </p:nvSpPr>
        <p:spPr>
          <a:xfrm>
            <a:off x="6046250" y="34444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800"/>
              <a:buFont typeface="Poppins SemiBold"/>
              <a:buNone/>
              <a:defRPr b="0" sz="1800">
                <a:latin typeface="Poppins SemiBold"/>
                <a:ea typeface="Poppins SemiBold"/>
                <a:cs typeface="Poppins SemiBold"/>
                <a:sym typeface="Poppins SemiBold"/>
              </a:defRPr>
            </a:lvl1pPr>
            <a:lvl2pPr lvl="1" rtl="0">
              <a:spcBef>
                <a:spcPts val="0"/>
              </a:spcBef>
              <a:spcAft>
                <a:spcPts val="0"/>
              </a:spcAft>
              <a:buSzPts val="1800"/>
              <a:buFont typeface="Poppins SemiBold"/>
              <a:buNone/>
              <a:defRPr b="0" sz="1800">
                <a:latin typeface="Poppins SemiBold"/>
                <a:ea typeface="Poppins SemiBold"/>
                <a:cs typeface="Poppins SemiBold"/>
                <a:sym typeface="Poppins SemiBold"/>
              </a:defRPr>
            </a:lvl2pPr>
            <a:lvl3pPr lvl="2" rtl="0">
              <a:spcBef>
                <a:spcPts val="0"/>
              </a:spcBef>
              <a:spcAft>
                <a:spcPts val="0"/>
              </a:spcAft>
              <a:buSzPts val="1800"/>
              <a:buFont typeface="Poppins SemiBold"/>
              <a:buNone/>
              <a:defRPr b="0" sz="1800">
                <a:latin typeface="Poppins SemiBold"/>
                <a:ea typeface="Poppins SemiBold"/>
                <a:cs typeface="Poppins SemiBold"/>
                <a:sym typeface="Poppins SemiBold"/>
              </a:defRPr>
            </a:lvl3pPr>
            <a:lvl4pPr lvl="3" rtl="0">
              <a:spcBef>
                <a:spcPts val="0"/>
              </a:spcBef>
              <a:spcAft>
                <a:spcPts val="0"/>
              </a:spcAft>
              <a:buSzPts val="1800"/>
              <a:buFont typeface="Poppins SemiBold"/>
              <a:buNone/>
              <a:defRPr b="0" sz="1800">
                <a:latin typeface="Poppins SemiBold"/>
                <a:ea typeface="Poppins SemiBold"/>
                <a:cs typeface="Poppins SemiBold"/>
                <a:sym typeface="Poppins SemiBold"/>
              </a:defRPr>
            </a:lvl4pPr>
            <a:lvl5pPr lvl="4" rtl="0">
              <a:spcBef>
                <a:spcPts val="0"/>
              </a:spcBef>
              <a:spcAft>
                <a:spcPts val="0"/>
              </a:spcAft>
              <a:buSzPts val="1800"/>
              <a:buFont typeface="Poppins SemiBold"/>
              <a:buNone/>
              <a:defRPr b="0" sz="1800">
                <a:latin typeface="Poppins SemiBold"/>
                <a:ea typeface="Poppins SemiBold"/>
                <a:cs typeface="Poppins SemiBold"/>
                <a:sym typeface="Poppins SemiBold"/>
              </a:defRPr>
            </a:lvl5pPr>
            <a:lvl6pPr lvl="5" rtl="0">
              <a:spcBef>
                <a:spcPts val="0"/>
              </a:spcBef>
              <a:spcAft>
                <a:spcPts val="0"/>
              </a:spcAft>
              <a:buSzPts val="1800"/>
              <a:buFont typeface="Poppins SemiBold"/>
              <a:buNone/>
              <a:defRPr b="0" sz="1800">
                <a:latin typeface="Poppins SemiBold"/>
                <a:ea typeface="Poppins SemiBold"/>
                <a:cs typeface="Poppins SemiBold"/>
                <a:sym typeface="Poppins SemiBold"/>
              </a:defRPr>
            </a:lvl6pPr>
            <a:lvl7pPr lvl="6" rtl="0">
              <a:spcBef>
                <a:spcPts val="0"/>
              </a:spcBef>
              <a:spcAft>
                <a:spcPts val="0"/>
              </a:spcAft>
              <a:buSzPts val="1800"/>
              <a:buFont typeface="Poppins SemiBold"/>
              <a:buNone/>
              <a:defRPr b="0" sz="1800">
                <a:latin typeface="Poppins SemiBold"/>
                <a:ea typeface="Poppins SemiBold"/>
                <a:cs typeface="Poppins SemiBold"/>
                <a:sym typeface="Poppins SemiBold"/>
              </a:defRPr>
            </a:lvl7pPr>
            <a:lvl8pPr lvl="7" rtl="0">
              <a:spcBef>
                <a:spcPts val="0"/>
              </a:spcBef>
              <a:spcAft>
                <a:spcPts val="0"/>
              </a:spcAft>
              <a:buSzPts val="1800"/>
              <a:buFont typeface="Poppins SemiBold"/>
              <a:buNone/>
              <a:defRPr b="0" sz="1800">
                <a:latin typeface="Poppins SemiBold"/>
                <a:ea typeface="Poppins SemiBold"/>
                <a:cs typeface="Poppins SemiBold"/>
                <a:sym typeface="Poppins SemiBold"/>
              </a:defRPr>
            </a:lvl8pPr>
            <a:lvl9pPr lvl="8" rtl="0">
              <a:spcBef>
                <a:spcPts val="0"/>
              </a:spcBef>
              <a:spcAft>
                <a:spcPts val="0"/>
              </a:spcAft>
              <a:buSzPts val="1800"/>
              <a:buFont typeface="Poppins SemiBold"/>
              <a:buNone/>
              <a:defRPr b="0" sz="1800">
                <a:latin typeface="Poppins SemiBold"/>
                <a:ea typeface="Poppins SemiBold"/>
                <a:cs typeface="Poppins SemiBold"/>
                <a:sym typeface="Poppins SemiBold"/>
              </a:defRPr>
            </a:lvl9pPr>
          </a:lstStyle>
          <a:p/>
        </p:txBody>
      </p:sp>
      <p:sp>
        <p:nvSpPr>
          <p:cNvPr id="39" name="Google Shape;39;p5"/>
          <p:cNvSpPr txBox="1"/>
          <p:nvPr>
            <p:ph idx="7" type="title"/>
          </p:nvPr>
        </p:nvSpPr>
        <p:spPr>
          <a:xfrm>
            <a:off x="6046250" y="3749200"/>
            <a:ext cx="20430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40" name="Google Shape;40;p5"/>
          <p:cNvSpPr/>
          <p:nvPr>
            <p:ph idx="8" type="pic"/>
          </p:nvPr>
        </p:nvSpPr>
        <p:spPr>
          <a:xfrm>
            <a:off x="1197062" y="1477865"/>
            <a:ext cx="1658700" cy="1658700"/>
          </a:xfrm>
          <a:prstGeom prst="ellipse">
            <a:avLst/>
          </a:prstGeom>
          <a:noFill/>
          <a:ln>
            <a:noFill/>
          </a:ln>
        </p:spPr>
      </p:sp>
      <p:sp>
        <p:nvSpPr>
          <p:cNvPr id="41" name="Google Shape;41;p5"/>
          <p:cNvSpPr/>
          <p:nvPr>
            <p:ph idx="9" type="pic"/>
          </p:nvPr>
        </p:nvSpPr>
        <p:spPr>
          <a:xfrm>
            <a:off x="3784212" y="1477902"/>
            <a:ext cx="1658700" cy="1658700"/>
          </a:xfrm>
          <a:prstGeom prst="ellipse">
            <a:avLst/>
          </a:prstGeom>
          <a:noFill/>
          <a:ln>
            <a:noFill/>
          </a:ln>
        </p:spPr>
      </p:sp>
      <p:sp>
        <p:nvSpPr>
          <p:cNvPr id="42" name="Google Shape;42;p5"/>
          <p:cNvSpPr/>
          <p:nvPr>
            <p:ph idx="13" type="pic"/>
          </p:nvPr>
        </p:nvSpPr>
        <p:spPr>
          <a:xfrm>
            <a:off x="6238412" y="1477902"/>
            <a:ext cx="1658700" cy="1658700"/>
          </a:xfrm>
          <a:prstGeom prst="ellipse">
            <a:avLst/>
          </a:prstGeom>
          <a:noFill/>
          <a:ln>
            <a:noFill/>
          </a:ln>
        </p:spPr>
      </p:sp>
      <p:pic>
        <p:nvPicPr>
          <p:cNvPr id="43" name="Google Shape;43;p5"/>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44" name="Google Shape;44;p5"/>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CUSTOM_5">
    <p:bg>
      <p:bgPr>
        <a:solidFill>
          <a:srgbClr val="FFFFFF"/>
        </a:solid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7" name="Google Shape;47;p6"/>
          <p:cNvSpPr txBox="1"/>
          <p:nvPr>
            <p:ph idx="1" type="body"/>
          </p:nvPr>
        </p:nvSpPr>
        <p:spPr>
          <a:xfrm>
            <a:off x="997500" y="1280650"/>
            <a:ext cx="2848500" cy="422400"/>
          </a:xfrm>
          <a:prstGeom prst="rect">
            <a:avLst/>
          </a:prstGeom>
        </p:spPr>
        <p:txBody>
          <a:bodyPr anchorCtr="0" anchor="t" bIns="91425" lIns="91425" spcFirstLastPara="1" rIns="91425" wrap="square" tIns="91425">
            <a:spAutoFit/>
          </a:bodyPr>
          <a:lstStyle>
            <a:lvl1pPr indent="-311150" lvl="0" marL="457200">
              <a:spcBef>
                <a:spcPts val="0"/>
              </a:spcBef>
              <a:spcAft>
                <a:spcPts val="0"/>
              </a:spcAft>
              <a:buSzPts val="1300"/>
              <a:buChar char="●"/>
              <a:defRPr/>
            </a:lvl1pPr>
            <a:lvl2pPr indent="-311150" lvl="1" marL="914400">
              <a:spcBef>
                <a:spcPts val="0"/>
              </a:spcBef>
              <a:spcAft>
                <a:spcPts val="0"/>
              </a:spcAft>
              <a:buSzPts val="1300"/>
              <a:buChar char="○"/>
              <a:defRPr/>
            </a:lvl2pPr>
            <a:lvl3pPr indent="-311150" lvl="2" marL="1371600">
              <a:spcBef>
                <a:spcPts val="0"/>
              </a:spcBef>
              <a:spcAft>
                <a:spcPts val="0"/>
              </a:spcAft>
              <a:buSzPts val="1300"/>
              <a:buChar char="■"/>
              <a:defRPr/>
            </a:lvl3pPr>
            <a:lvl4pPr indent="-311150" lvl="3" marL="1828800">
              <a:spcBef>
                <a:spcPts val="0"/>
              </a:spcBef>
              <a:spcAft>
                <a:spcPts val="0"/>
              </a:spcAft>
              <a:buSzPts val="1300"/>
              <a:buChar char="●"/>
              <a:defRPr/>
            </a:lvl4pPr>
            <a:lvl5pPr indent="-311150" lvl="4" marL="2286000">
              <a:spcBef>
                <a:spcPts val="0"/>
              </a:spcBef>
              <a:spcAft>
                <a:spcPts val="0"/>
              </a:spcAft>
              <a:buSzPts val="1300"/>
              <a:buChar char="○"/>
              <a:defRPr/>
            </a:lvl5pPr>
            <a:lvl6pPr indent="-311150" lvl="5" marL="2743200">
              <a:spcBef>
                <a:spcPts val="0"/>
              </a:spcBef>
              <a:spcAft>
                <a:spcPts val="0"/>
              </a:spcAft>
              <a:buSzPts val="1300"/>
              <a:buChar char="■"/>
              <a:defRPr/>
            </a:lvl6pPr>
            <a:lvl7pPr indent="-311150" lvl="6" marL="3200400">
              <a:spcBef>
                <a:spcPts val="0"/>
              </a:spcBef>
              <a:spcAft>
                <a:spcPts val="0"/>
              </a:spcAft>
              <a:buSzPts val="1300"/>
              <a:buChar char="●"/>
              <a:defRPr/>
            </a:lvl7pPr>
            <a:lvl8pPr indent="-311150" lvl="7" marL="3657600">
              <a:spcBef>
                <a:spcPts val="0"/>
              </a:spcBef>
              <a:spcAft>
                <a:spcPts val="0"/>
              </a:spcAft>
              <a:buSzPts val="1300"/>
              <a:buChar char="○"/>
              <a:defRPr/>
            </a:lvl8pPr>
            <a:lvl9pPr indent="-311150" lvl="8" marL="4114800">
              <a:spcBef>
                <a:spcPts val="0"/>
              </a:spcBef>
              <a:spcAft>
                <a:spcPts val="0"/>
              </a:spcAft>
              <a:buSzPts val="1300"/>
              <a:buChar char="■"/>
              <a:defRPr/>
            </a:lvl9pPr>
          </a:lstStyle>
          <a:p/>
        </p:txBody>
      </p:sp>
      <p:sp>
        <p:nvSpPr>
          <p:cNvPr id="48" name="Google Shape;48;p6"/>
          <p:cNvSpPr txBox="1"/>
          <p:nvPr>
            <p:ph idx="2" type="body"/>
          </p:nvPr>
        </p:nvSpPr>
        <p:spPr>
          <a:xfrm>
            <a:off x="997500" y="1661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49" name="Google Shape;49;p6"/>
          <p:cNvSpPr txBox="1"/>
          <p:nvPr>
            <p:ph idx="3" type="body"/>
          </p:nvPr>
        </p:nvSpPr>
        <p:spPr>
          <a:xfrm>
            <a:off x="997500" y="2042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50" name="Google Shape;50;p6"/>
          <p:cNvSpPr txBox="1"/>
          <p:nvPr>
            <p:ph idx="4" type="body"/>
          </p:nvPr>
        </p:nvSpPr>
        <p:spPr>
          <a:xfrm>
            <a:off x="997500" y="2423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51" name="Google Shape;51;p6"/>
          <p:cNvSpPr txBox="1"/>
          <p:nvPr>
            <p:ph idx="5" type="body"/>
          </p:nvPr>
        </p:nvSpPr>
        <p:spPr>
          <a:xfrm>
            <a:off x="997500" y="2804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52" name="Google Shape;52;p6"/>
          <p:cNvPicPr preferRelativeResize="0"/>
          <p:nvPr/>
        </p:nvPicPr>
        <p:blipFill>
          <a:blip r:embed="rId2">
            <a:alphaModFix/>
          </a:blip>
          <a:stretch>
            <a:fillRect/>
          </a:stretch>
        </p:blipFill>
        <p:spPr>
          <a:xfrm>
            <a:off x="3926825" y="979450"/>
            <a:ext cx="4517001" cy="3279850"/>
          </a:xfrm>
          <a:prstGeom prst="rect">
            <a:avLst/>
          </a:prstGeom>
          <a:noFill/>
          <a:ln>
            <a:noFill/>
          </a:ln>
        </p:spPr>
      </p:pic>
      <p:sp>
        <p:nvSpPr>
          <p:cNvPr id="53" name="Google Shape;53;p6"/>
          <p:cNvSpPr/>
          <p:nvPr>
            <p:ph idx="6" type="pic"/>
          </p:nvPr>
        </p:nvSpPr>
        <p:spPr>
          <a:xfrm>
            <a:off x="4434701" y="1252877"/>
            <a:ext cx="3385800" cy="2422500"/>
          </a:xfrm>
          <a:prstGeom prst="roundRect">
            <a:avLst>
              <a:gd fmla="val 2033" name="adj"/>
            </a:avLst>
          </a:prstGeom>
          <a:noFill/>
          <a:ln>
            <a:noFill/>
          </a:ln>
          <a:effectLst>
            <a:outerShdw blurRad="71438" rotWithShape="0" algn="bl">
              <a:srgbClr val="001F57">
                <a:alpha val="35000"/>
              </a:srgbClr>
            </a:outerShdw>
          </a:effectLst>
        </p:spPr>
      </p:sp>
      <p:pic>
        <p:nvPicPr>
          <p:cNvPr id="54" name="Google Shape;54;p6"/>
          <p:cNvPicPr preferRelativeResize="0"/>
          <p:nvPr/>
        </p:nvPicPr>
        <p:blipFill rotWithShape="1">
          <a:blip r:embed="rId3">
            <a:alphaModFix amt="30000"/>
          </a:blip>
          <a:srcRect b="49443" l="0" r="46080" t="0"/>
          <a:stretch/>
        </p:blipFill>
        <p:spPr>
          <a:xfrm rot="5400000">
            <a:off x="-49158" y="4194575"/>
            <a:ext cx="996302" cy="912351"/>
          </a:xfrm>
          <a:prstGeom prst="rect">
            <a:avLst/>
          </a:prstGeom>
          <a:noFill/>
          <a:ln>
            <a:noFill/>
          </a:ln>
        </p:spPr>
      </p:pic>
      <p:sp>
        <p:nvSpPr>
          <p:cNvPr id="55" name="Google Shape;55;p6"/>
          <p:cNvSpPr txBox="1"/>
          <p:nvPr>
            <p:ph idx="7" type="body"/>
          </p:nvPr>
        </p:nvSpPr>
        <p:spPr>
          <a:xfrm>
            <a:off x="997500" y="3185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sp>
        <p:nvSpPr>
          <p:cNvPr id="56" name="Google Shape;56;p6"/>
          <p:cNvSpPr txBox="1"/>
          <p:nvPr>
            <p:ph idx="8" type="body"/>
          </p:nvPr>
        </p:nvSpPr>
        <p:spPr>
          <a:xfrm>
            <a:off x="997500" y="3566650"/>
            <a:ext cx="2848500" cy="422400"/>
          </a:xfrm>
          <a:prstGeom prst="rect">
            <a:avLst/>
          </a:prstGeom>
        </p:spPr>
        <p:txBody>
          <a:bodyPr anchorCtr="0" anchor="t" bIns="91425" lIns="91425" spcFirstLastPara="1" rIns="91425" wrap="square" tIns="91425">
            <a:spAutoFit/>
          </a:bodyPr>
          <a:lstStyle>
            <a:lvl1pPr indent="-311150" lvl="0" marL="457200" rtl="0">
              <a:spcBef>
                <a:spcPts val="0"/>
              </a:spcBef>
              <a:spcAft>
                <a:spcPts val="0"/>
              </a:spcAft>
              <a:buSzPts val="1300"/>
              <a:buChar char="●"/>
              <a:defRPr/>
            </a:lvl1pPr>
            <a:lvl2pPr indent="-311150" lvl="1" marL="914400" rtl="0">
              <a:spcBef>
                <a:spcPts val="0"/>
              </a:spcBef>
              <a:spcAft>
                <a:spcPts val="0"/>
              </a:spcAft>
              <a:buSzPts val="1300"/>
              <a:buChar char="○"/>
              <a:defRPr/>
            </a:lvl2pPr>
            <a:lvl3pPr indent="-311150" lvl="2" marL="1371600" rtl="0">
              <a:spcBef>
                <a:spcPts val="0"/>
              </a:spcBef>
              <a:spcAft>
                <a:spcPts val="0"/>
              </a:spcAft>
              <a:buSzPts val="1300"/>
              <a:buChar char="■"/>
              <a:defRPr/>
            </a:lvl3pPr>
            <a:lvl4pPr indent="-311150" lvl="3" marL="1828800" rtl="0">
              <a:spcBef>
                <a:spcPts val="0"/>
              </a:spcBef>
              <a:spcAft>
                <a:spcPts val="0"/>
              </a:spcAft>
              <a:buSzPts val="1300"/>
              <a:buChar char="●"/>
              <a:defRPr/>
            </a:lvl4pPr>
            <a:lvl5pPr indent="-311150" lvl="4" marL="2286000" rtl="0">
              <a:spcBef>
                <a:spcPts val="0"/>
              </a:spcBef>
              <a:spcAft>
                <a:spcPts val="0"/>
              </a:spcAft>
              <a:buSzPts val="1300"/>
              <a:buChar char="○"/>
              <a:defRPr/>
            </a:lvl5pPr>
            <a:lvl6pPr indent="-311150" lvl="5" marL="2743200" rtl="0">
              <a:spcBef>
                <a:spcPts val="0"/>
              </a:spcBef>
              <a:spcAft>
                <a:spcPts val="0"/>
              </a:spcAft>
              <a:buSzPts val="1300"/>
              <a:buChar char="■"/>
              <a:defRPr/>
            </a:lvl6pPr>
            <a:lvl7pPr indent="-311150" lvl="6" marL="3200400" rtl="0">
              <a:spcBef>
                <a:spcPts val="0"/>
              </a:spcBef>
              <a:spcAft>
                <a:spcPts val="0"/>
              </a:spcAft>
              <a:buSzPts val="1300"/>
              <a:buChar char="●"/>
              <a:defRPr/>
            </a:lvl7pPr>
            <a:lvl8pPr indent="-311150" lvl="7" marL="3657600" rtl="0">
              <a:spcBef>
                <a:spcPts val="0"/>
              </a:spcBef>
              <a:spcAft>
                <a:spcPts val="0"/>
              </a:spcAft>
              <a:buSzPts val="1300"/>
              <a:buChar char="○"/>
              <a:defRPr/>
            </a:lvl8pPr>
            <a:lvl9pPr indent="-311150" lvl="8" marL="4114800" rtl="0">
              <a:spcBef>
                <a:spcPts val="0"/>
              </a:spcBef>
              <a:spcAft>
                <a:spcPts val="0"/>
              </a:spcAft>
              <a:buSzPts val="1300"/>
              <a:buChar char="■"/>
              <a:defRPr/>
            </a:lvl9pPr>
          </a:lstStyle>
          <a:p/>
        </p:txBody>
      </p:sp>
      <p:pic>
        <p:nvPicPr>
          <p:cNvPr id="57" name="Google Shape;57;p6"/>
          <p:cNvPicPr preferRelativeResize="0"/>
          <p:nvPr/>
        </p:nvPicPr>
        <p:blipFill>
          <a:blip r:embed="rId4">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CUSTOM_6">
    <p:bg>
      <p:bgPr>
        <a:solidFill>
          <a:srgbClr val="FFFFFF"/>
        </a:solidFill>
      </p:bgPr>
    </p:bg>
    <p:spTree>
      <p:nvGrpSpPr>
        <p:cNvPr id="58" name="Shape 58"/>
        <p:cNvGrpSpPr/>
        <p:nvPr/>
      </p:nvGrpSpPr>
      <p:grpSpPr>
        <a:xfrm>
          <a:off x="0" y="0"/>
          <a:ext cx="0" cy="0"/>
          <a:chOff x="0" y="0"/>
          <a:chExt cx="0" cy="0"/>
        </a:xfrm>
      </p:grpSpPr>
      <p:sp>
        <p:nvSpPr>
          <p:cNvPr id="59" name="Google Shape;59;p7"/>
          <p:cNvSpPr txBox="1"/>
          <p:nvPr>
            <p:ph type="title"/>
          </p:nvPr>
        </p:nvSpPr>
        <p:spPr>
          <a:xfrm>
            <a:off x="311700" y="2926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0" name="Google Shape;60;p7"/>
          <p:cNvSpPr txBox="1"/>
          <p:nvPr>
            <p:ph idx="2" type="title"/>
          </p:nvPr>
        </p:nvSpPr>
        <p:spPr>
          <a:xfrm>
            <a:off x="648525" y="2530000"/>
            <a:ext cx="18336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1" name="Google Shape;61;p7"/>
          <p:cNvSpPr txBox="1"/>
          <p:nvPr>
            <p:ph idx="3" type="title"/>
          </p:nvPr>
        </p:nvSpPr>
        <p:spPr>
          <a:xfrm>
            <a:off x="648525" y="2834800"/>
            <a:ext cx="18336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sp>
        <p:nvSpPr>
          <p:cNvPr id="62" name="Google Shape;62;p7"/>
          <p:cNvSpPr txBox="1"/>
          <p:nvPr>
            <p:ph idx="4" type="title"/>
          </p:nvPr>
        </p:nvSpPr>
        <p:spPr>
          <a:xfrm>
            <a:off x="2654175" y="25300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3" name="Google Shape;63;p7"/>
          <p:cNvSpPr txBox="1"/>
          <p:nvPr>
            <p:ph idx="5" type="title"/>
          </p:nvPr>
        </p:nvSpPr>
        <p:spPr>
          <a:xfrm>
            <a:off x="2654175" y="28348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sp>
        <p:nvSpPr>
          <p:cNvPr id="64" name="Google Shape;64;p7"/>
          <p:cNvSpPr txBox="1"/>
          <p:nvPr>
            <p:ph idx="6" type="title"/>
          </p:nvPr>
        </p:nvSpPr>
        <p:spPr>
          <a:xfrm>
            <a:off x="4658625" y="25300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5" name="Google Shape;65;p7"/>
          <p:cNvSpPr txBox="1"/>
          <p:nvPr>
            <p:ph idx="7" type="title"/>
          </p:nvPr>
        </p:nvSpPr>
        <p:spPr>
          <a:xfrm>
            <a:off x="4658625" y="28348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sp>
        <p:nvSpPr>
          <p:cNvPr id="66" name="Google Shape;66;p7"/>
          <p:cNvSpPr txBox="1"/>
          <p:nvPr>
            <p:ph idx="8" type="title"/>
          </p:nvPr>
        </p:nvSpPr>
        <p:spPr>
          <a:xfrm>
            <a:off x="6663075" y="25300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400"/>
              <a:buFont typeface="Poppins Medium"/>
              <a:buNone/>
              <a:defRPr b="0" sz="1400">
                <a:latin typeface="Poppins Medium"/>
                <a:ea typeface="Poppins Medium"/>
                <a:cs typeface="Poppins Medium"/>
                <a:sym typeface="Poppins Medium"/>
              </a:defRPr>
            </a:lvl1pPr>
            <a:lvl2pPr lvl="1" rtl="0">
              <a:spcBef>
                <a:spcPts val="0"/>
              </a:spcBef>
              <a:spcAft>
                <a:spcPts val="0"/>
              </a:spcAft>
              <a:buSzPts val="1400"/>
              <a:buFont typeface="Poppins Medium"/>
              <a:buNone/>
              <a:defRPr b="0" sz="1400">
                <a:latin typeface="Poppins Medium"/>
                <a:ea typeface="Poppins Medium"/>
                <a:cs typeface="Poppins Medium"/>
                <a:sym typeface="Poppins Medium"/>
              </a:defRPr>
            </a:lvl2pPr>
            <a:lvl3pPr lvl="2" rtl="0">
              <a:spcBef>
                <a:spcPts val="0"/>
              </a:spcBef>
              <a:spcAft>
                <a:spcPts val="0"/>
              </a:spcAft>
              <a:buSzPts val="1400"/>
              <a:buFont typeface="Poppins Medium"/>
              <a:buNone/>
              <a:defRPr b="0" sz="1400">
                <a:latin typeface="Poppins Medium"/>
                <a:ea typeface="Poppins Medium"/>
                <a:cs typeface="Poppins Medium"/>
                <a:sym typeface="Poppins Medium"/>
              </a:defRPr>
            </a:lvl3pPr>
            <a:lvl4pPr lvl="3" rtl="0">
              <a:spcBef>
                <a:spcPts val="0"/>
              </a:spcBef>
              <a:spcAft>
                <a:spcPts val="0"/>
              </a:spcAft>
              <a:buSzPts val="1400"/>
              <a:buFont typeface="Poppins Medium"/>
              <a:buNone/>
              <a:defRPr b="0" sz="1400">
                <a:latin typeface="Poppins Medium"/>
                <a:ea typeface="Poppins Medium"/>
                <a:cs typeface="Poppins Medium"/>
                <a:sym typeface="Poppins Medium"/>
              </a:defRPr>
            </a:lvl4pPr>
            <a:lvl5pPr lvl="4" rtl="0">
              <a:spcBef>
                <a:spcPts val="0"/>
              </a:spcBef>
              <a:spcAft>
                <a:spcPts val="0"/>
              </a:spcAft>
              <a:buSzPts val="1400"/>
              <a:buFont typeface="Poppins Medium"/>
              <a:buNone/>
              <a:defRPr b="0" sz="1400">
                <a:latin typeface="Poppins Medium"/>
                <a:ea typeface="Poppins Medium"/>
                <a:cs typeface="Poppins Medium"/>
                <a:sym typeface="Poppins Medium"/>
              </a:defRPr>
            </a:lvl5pPr>
            <a:lvl6pPr lvl="5" rtl="0">
              <a:spcBef>
                <a:spcPts val="0"/>
              </a:spcBef>
              <a:spcAft>
                <a:spcPts val="0"/>
              </a:spcAft>
              <a:buSzPts val="1400"/>
              <a:buFont typeface="Poppins Medium"/>
              <a:buNone/>
              <a:defRPr b="0" sz="1400">
                <a:latin typeface="Poppins Medium"/>
                <a:ea typeface="Poppins Medium"/>
                <a:cs typeface="Poppins Medium"/>
                <a:sym typeface="Poppins Medium"/>
              </a:defRPr>
            </a:lvl6pPr>
            <a:lvl7pPr lvl="6" rtl="0">
              <a:spcBef>
                <a:spcPts val="0"/>
              </a:spcBef>
              <a:spcAft>
                <a:spcPts val="0"/>
              </a:spcAft>
              <a:buSzPts val="1400"/>
              <a:buFont typeface="Poppins Medium"/>
              <a:buNone/>
              <a:defRPr b="0" sz="1400">
                <a:latin typeface="Poppins Medium"/>
                <a:ea typeface="Poppins Medium"/>
                <a:cs typeface="Poppins Medium"/>
                <a:sym typeface="Poppins Medium"/>
              </a:defRPr>
            </a:lvl7pPr>
            <a:lvl8pPr lvl="7" rtl="0">
              <a:spcBef>
                <a:spcPts val="0"/>
              </a:spcBef>
              <a:spcAft>
                <a:spcPts val="0"/>
              </a:spcAft>
              <a:buSzPts val="1400"/>
              <a:buFont typeface="Poppins Medium"/>
              <a:buNone/>
              <a:defRPr b="0" sz="1400">
                <a:latin typeface="Poppins Medium"/>
                <a:ea typeface="Poppins Medium"/>
                <a:cs typeface="Poppins Medium"/>
                <a:sym typeface="Poppins Medium"/>
              </a:defRPr>
            </a:lvl8pPr>
            <a:lvl9pPr lvl="8" rtl="0">
              <a:spcBef>
                <a:spcPts val="0"/>
              </a:spcBef>
              <a:spcAft>
                <a:spcPts val="0"/>
              </a:spcAft>
              <a:buSzPts val="1400"/>
              <a:buFont typeface="Poppins Medium"/>
              <a:buNone/>
              <a:defRPr b="0" sz="1400">
                <a:latin typeface="Poppins Medium"/>
                <a:ea typeface="Poppins Medium"/>
                <a:cs typeface="Poppins Medium"/>
                <a:sym typeface="Poppins Medium"/>
              </a:defRPr>
            </a:lvl9pPr>
          </a:lstStyle>
          <a:p/>
        </p:txBody>
      </p:sp>
      <p:sp>
        <p:nvSpPr>
          <p:cNvPr id="67" name="Google Shape;67;p7"/>
          <p:cNvSpPr txBox="1"/>
          <p:nvPr>
            <p:ph idx="9" type="title"/>
          </p:nvPr>
        </p:nvSpPr>
        <p:spPr>
          <a:xfrm>
            <a:off x="6663075" y="2834800"/>
            <a:ext cx="1832400" cy="4326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1300"/>
              <a:buFont typeface="Open Sans"/>
              <a:buNone/>
              <a:defRPr b="0" sz="1300">
                <a:latin typeface="Open Sans"/>
                <a:ea typeface="Open Sans"/>
                <a:cs typeface="Open Sans"/>
                <a:sym typeface="Open Sans"/>
              </a:defRPr>
            </a:lvl1pPr>
            <a:lvl2pPr lvl="1" rtl="0">
              <a:spcBef>
                <a:spcPts val="0"/>
              </a:spcBef>
              <a:spcAft>
                <a:spcPts val="0"/>
              </a:spcAft>
              <a:buSzPts val="1300"/>
              <a:buFont typeface="Open Sans"/>
              <a:buNone/>
              <a:defRPr b="0" sz="1300">
                <a:latin typeface="Open Sans"/>
                <a:ea typeface="Open Sans"/>
                <a:cs typeface="Open Sans"/>
                <a:sym typeface="Open Sans"/>
              </a:defRPr>
            </a:lvl2pPr>
            <a:lvl3pPr lvl="2" rtl="0">
              <a:spcBef>
                <a:spcPts val="0"/>
              </a:spcBef>
              <a:spcAft>
                <a:spcPts val="0"/>
              </a:spcAft>
              <a:buSzPts val="1300"/>
              <a:buFont typeface="Open Sans"/>
              <a:buNone/>
              <a:defRPr b="0" sz="1300">
                <a:latin typeface="Open Sans"/>
                <a:ea typeface="Open Sans"/>
                <a:cs typeface="Open Sans"/>
                <a:sym typeface="Open Sans"/>
              </a:defRPr>
            </a:lvl3pPr>
            <a:lvl4pPr lvl="3" rtl="0">
              <a:spcBef>
                <a:spcPts val="0"/>
              </a:spcBef>
              <a:spcAft>
                <a:spcPts val="0"/>
              </a:spcAft>
              <a:buSzPts val="1300"/>
              <a:buFont typeface="Open Sans"/>
              <a:buNone/>
              <a:defRPr b="0" sz="1300">
                <a:latin typeface="Open Sans"/>
                <a:ea typeface="Open Sans"/>
                <a:cs typeface="Open Sans"/>
                <a:sym typeface="Open Sans"/>
              </a:defRPr>
            </a:lvl4pPr>
            <a:lvl5pPr lvl="4" rtl="0">
              <a:spcBef>
                <a:spcPts val="0"/>
              </a:spcBef>
              <a:spcAft>
                <a:spcPts val="0"/>
              </a:spcAft>
              <a:buSzPts val="1300"/>
              <a:buFont typeface="Open Sans"/>
              <a:buNone/>
              <a:defRPr b="0" sz="1300">
                <a:latin typeface="Open Sans"/>
                <a:ea typeface="Open Sans"/>
                <a:cs typeface="Open Sans"/>
                <a:sym typeface="Open Sans"/>
              </a:defRPr>
            </a:lvl5pPr>
            <a:lvl6pPr lvl="5" rtl="0">
              <a:spcBef>
                <a:spcPts val="0"/>
              </a:spcBef>
              <a:spcAft>
                <a:spcPts val="0"/>
              </a:spcAft>
              <a:buSzPts val="1300"/>
              <a:buFont typeface="Open Sans"/>
              <a:buNone/>
              <a:defRPr b="0" sz="1300">
                <a:latin typeface="Open Sans"/>
                <a:ea typeface="Open Sans"/>
                <a:cs typeface="Open Sans"/>
                <a:sym typeface="Open Sans"/>
              </a:defRPr>
            </a:lvl6pPr>
            <a:lvl7pPr lvl="6" rtl="0">
              <a:spcBef>
                <a:spcPts val="0"/>
              </a:spcBef>
              <a:spcAft>
                <a:spcPts val="0"/>
              </a:spcAft>
              <a:buSzPts val="1300"/>
              <a:buFont typeface="Open Sans"/>
              <a:buNone/>
              <a:defRPr b="0" sz="1300">
                <a:latin typeface="Open Sans"/>
                <a:ea typeface="Open Sans"/>
                <a:cs typeface="Open Sans"/>
                <a:sym typeface="Open Sans"/>
              </a:defRPr>
            </a:lvl7pPr>
            <a:lvl8pPr lvl="7" rtl="0">
              <a:spcBef>
                <a:spcPts val="0"/>
              </a:spcBef>
              <a:spcAft>
                <a:spcPts val="0"/>
              </a:spcAft>
              <a:buSzPts val="1300"/>
              <a:buFont typeface="Open Sans"/>
              <a:buNone/>
              <a:defRPr b="0" sz="1300">
                <a:latin typeface="Open Sans"/>
                <a:ea typeface="Open Sans"/>
                <a:cs typeface="Open Sans"/>
                <a:sym typeface="Open Sans"/>
              </a:defRPr>
            </a:lvl8pPr>
            <a:lvl9pPr lvl="8" rtl="0">
              <a:spcBef>
                <a:spcPts val="0"/>
              </a:spcBef>
              <a:spcAft>
                <a:spcPts val="0"/>
              </a:spcAft>
              <a:buSzPts val="1300"/>
              <a:buFont typeface="Open Sans"/>
              <a:buNone/>
              <a:defRPr b="0" sz="1300">
                <a:latin typeface="Open Sans"/>
                <a:ea typeface="Open Sans"/>
                <a:cs typeface="Open Sans"/>
                <a:sym typeface="Open Sans"/>
              </a:defRPr>
            </a:lvl9pPr>
          </a:lstStyle>
          <a:p/>
        </p:txBody>
      </p:sp>
      <p:pic>
        <p:nvPicPr>
          <p:cNvPr id="68" name="Google Shape;68;p7"/>
          <p:cNvPicPr preferRelativeResize="0"/>
          <p:nvPr/>
        </p:nvPicPr>
        <p:blipFill rotWithShape="1">
          <a:blip r:embed="rId2">
            <a:alphaModFix amt="30000"/>
          </a:blip>
          <a:srcRect b="49443" l="0" r="46080" t="0"/>
          <a:stretch/>
        </p:blipFill>
        <p:spPr>
          <a:xfrm rot="5400000">
            <a:off x="-49158" y="4194575"/>
            <a:ext cx="996302" cy="912351"/>
          </a:xfrm>
          <a:prstGeom prst="rect">
            <a:avLst/>
          </a:prstGeom>
          <a:noFill/>
          <a:ln>
            <a:noFill/>
          </a:ln>
        </p:spPr>
      </p:pic>
      <p:pic>
        <p:nvPicPr>
          <p:cNvPr id="69" name="Google Shape;69;p7"/>
          <p:cNvPicPr preferRelativeResize="0"/>
          <p:nvPr/>
        </p:nvPicPr>
        <p:blipFill>
          <a:blip r:embed="rId3">
            <a:alphaModFix/>
          </a:blip>
          <a:stretch>
            <a:fillRect/>
          </a:stretch>
        </p:blipFill>
        <p:spPr>
          <a:xfrm>
            <a:off x="7809100" y="4684263"/>
            <a:ext cx="928476" cy="2588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p:cSld name="CUSTOM_4">
    <p:bg>
      <p:bgPr>
        <a:solidFill>
          <a:srgbClr val="03BCD6">
            <a:alpha val="15000"/>
          </a:srgbClr>
        </a:solidFill>
      </p:bgPr>
    </p:bg>
    <p:spTree>
      <p:nvGrpSpPr>
        <p:cNvPr id="70" name="Shape 70"/>
        <p:cNvGrpSpPr/>
        <p:nvPr/>
      </p:nvGrpSpPr>
      <p:grpSpPr>
        <a:xfrm>
          <a:off x="0" y="0"/>
          <a:ext cx="0" cy="0"/>
          <a:chOff x="0" y="0"/>
          <a:chExt cx="0" cy="0"/>
        </a:xfrm>
      </p:grpSpPr>
      <p:sp>
        <p:nvSpPr>
          <p:cNvPr id="71" name="Google Shape;71;p8"/>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pic>
        <p:nvPicPr>
          <p:cNvPr id="72" name="Google Shape;72;p8"/>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73" name="Google Shape;73;p8"/>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2">
  <p:cSld name="CUSTOM_4_1">
    <p:bg>
      <p:bgPr>
        <a:solidFill>
          <a:srgbClr val="0064A1">
            <a:alpha val="15000"/>
          </a:srgbClr>
        </a:solidFill>
      </p:bgPr>
    </p:bg>
    <p:spTree>
      <p:nvGrpSpPr>
        <p:cNvPr id="74" name="Shape 74"/>
        <p:cNvGrpSpPr/>
        <p:nvPr/>
      </p:nvGrpSpPr>
      <p:grpSpPr>
        <a:xfrm>
          <a:off x="0" y="0"/>
          <a:ext cx="0" cy="0"/>
          <a:chOff x="0" y="0"/>
          <a:chExt cx="0" cy="0"/>
        </a:xfrm>
      </p:grpSpPr>
      <p:pic>
        <p:nvPicPr>
          <p:cNvPr id="75" name="Google Shape;75;p9"/>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76" name="Google Shape;76;p9"/>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77" name="Google Shape;77;p9"/>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3">
  <p:cSld name="CUSTOM_4_1_1">
    <p:bg>
      <p:bgPr>
        <a:solidFill>
          <a:srgbClr val="E1195F">
            <a:alpha val="15000"/>
          </a:srgbClr>
        </a:solidFill>
      </p:bgPr>
    </p:bg>
    <p:spTree>
      <p:nvGrpSpPr>
        <p:cNvPr id="78"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b="0" l="0" r="0" t="0"/>
          <a:stretch/>
        </p:blipFill>
        <p:spPr>
          <a:xfrm>
            <a:off x="540300" y="4221373"/>
            <a:ext cx="1552476" cy="432849"/>
          </a:xfrm>
          <a:prstGeom prst="rect">
            <a:avLst/>
          </a:prstGeom>
          <a:noFill/>
          <a:ln>
            <a:noFill/>
          </a:ln>
        </p:spPr>
      </p:pic>
      <p:pic>
        <p:nvPicPr>
          <p:cNvPr id="80" name="Google Shape;80;p10"/>
          <p:cNvPicPr preferRelativeResize="0"/>
          <p:nvPr/>
        </p:nvPicPr>
        <p:blipFill rotWithShape="1">
          <a:blip r:embed="rId3">
            <a:alphaModFix/>
          </a:blip>
          <a:srcRect b="4876" l="0" r="23989" t="11908"/>
          <a:stretch/>
        </p:blipFill>
        <p:spPr>
          <a:xfrm>
            <a:off x="4685500" y="0"/>
            <a:ext cx="4458501" cy="5143501"/>
          </a:xfrm>
          <a:prstGeom prst="rect">
            <a:avLst/>
          </a:prstGeom>
          <a:noFill/>
          <a:ln>
            <a:noFill/>
          </a:ln>
        </p:spPr>
      </p:pic>
      <p:sp>
        <p:nvSpPr>
          <p:cNvPr id="81" name="Google Shape;81;p10"/>
          <p:cNvSpPr txBox="1"/>
          <p:nvPr>
            <p:ph type="title"/>
          </p:nvPr>
        </p:nvSpPr>
        <p:spPr>
          <a:xfrm>
            <a:off x="540300" y="3057675"/>
            <a:ext cx="4527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34"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625"/>
            <a:ext cx="8520600" cy="572700"/>
          </a:xfrm>
          <a:prstGeom prst="rect">
            <a:avLst/>
          </a:prstGeom>
          <a:noFill/>
          <a:ln>
            <a:noFill/>
          </a:ln>
        </p:spPr>
        <p:txBody>
          <a:bodyPr anchorCtr="0" anchor="t" bIns="91425" lIns="91425" spcFirstLastPara="1" rIns="91425" wrap="square" tIns="91425">
            <a:spAutoFit/>
          </a:bodyPr>
          <a:lstStyle>
            <a:lvl1pPr lvl="0"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1pPr>
            <a:lvl2pPr lvl="1"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b="1"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000075"/>
            <a:ext cx="8520600" cy="3416400"/>
          </a:xfrm>
          <a:prstGeom prst="rect">
            <a:avLst/>
          </a:prstGeom>
          <a:noFill/>
          <a:ln>
            <a:noFill/>
          </a:ln>
        </p:spPr>
        <p:txBody>
          <a:bodyPr anchorCtr="0" anchor="t" bIns="91425" lIns="91425" spcFirstLastPara="1" rIns="91425" wrap="square" tIns="91425">
            <a:spAutoFit/>
          </a:bodyPr>
          <a:lstStyle>
            <a:lvl1pPr indent="-311150" lvl="0" marL="4572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1pPr>
            <a:lvl2pPr indent="-311150" lvl="1" marL="9144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2pPr>
            <a:lvl3pPr indent="-311150" lvl="2" marL="13716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3pPr>
            <a:lvl4pPr indent="-311150" lvl="3" marL="18288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4pPr>
            <a:lvl5pPr indent="-311150" lvl="4" marL="22860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5pPr>
            <a:lvl6pPr indent="-311150" lvl="5" marL="27432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6pPr>
            <a:lvl7pPr indent="-311150" lvl="6" marL="32004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7pPr>
            <a:lvl8pPr indent="-311150" lvl="7" marL="36576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8pPr>
            <a:lvl9pPr indent="-311150" lvl="8" marL="4114800" rtl="0">
              <a:lnSpc>
                <a:spcPct val="115000"/>
              </a:lnSpc>
              <a:spcBef>
                <a:spcPts val="0"/>
              </a:spcBef>
              <a:spcAft>
                <a:spcPts val="0"/>
              </a:spcAft>
              <a:buClr>
                <a:schemeClr val="accent1"/>
              </a:buClr>
              <a:buSzPts val="1300"/>
              <a:buFont typeface="Open Sans"/>
              <a:buChar char="■"/>
              <a:defRPr sz="13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hyperlink" Target="https://www.elucidat.com/services/learning-consultancy/" TargetMode="External"/><Relationship Id="rId4" Type="http://schemas.openxmlformats.org/officeDocument/2006/relationships/image" Target="../media/image25.png"/><Relationship Id="rId5" Type="http://schemas.openxmlformats.org/officeDocument/2006/relationships/hyperlink" Target="https://www.elucidat.com/the-5c-framework-for-successful-digital-learning/" TargetMode="External"/><Relationship Id="rId6" Type="http://schemas.openxmlformats.org/officeDocument/2006/relationships/hyperlink" Target="https://www.elucidat.com/elucidat-professional-services/" TargetMode="External"/><Relationship Id="rId7" Type="http://schemas.openxmlformats.org/officeDocument/2006/relationships/hyperlink" Target="https://www.elucidat.com/contac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www.elucidat.com/the-5c-framework-for-successful-digital-learning/" TargetMode="External"/><Relationship Id="rId4" Type="http://schemas.openxmlformats.org/officeDocument/2006/relationships/hyperlink" Target="https://www.elucidat.com/elucidat-professional-services/" TargetMode="External"/><Relationship Id="rId5"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8.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7.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www.elucidat.com/the-5c-framework-for-successful-digital-learning/" TargetMode="Externa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5"/>
          <p:cNvSpPr txBox="1"/>
          <p:nvPr>
            <p:ph type="title"/>
          </p:nvPr>
        </p:nvSpPr>
        <p:spPr>
          <a:xfrm>
            <a:off x="517575" y="2574200"/>
            <a:ext cx="7977000" cy="31401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sz="4000"/>
              <a:t>Create</a:t>
            </a:r>
            <a:endParaRPr sz="4000"/>
          </a:p>
          <a:p>
            <a:pPr indent="0" lvl="0" marL="0" rtl="0" algn="l">
              <a:spcBef>
                <a:spcPts val="0"/>
              </a:spcBef>
              <a:spcAft>
                <a:spcPts val="0"/>
              </a:spcAft>
              <a:buNone/>
            </a:pPr>
            <a:r>
              <a:t/>
            </a:r>
            <a:endParaRPr sz="4000"/>
          </a:p>
          <a:p>
            <a:pPr indent="0" lvl="0" marL="0" rtl="0" algn="l">
              <a:spcBef>
                <a:spcPts val="0"/>
              </a:spcBef>
              <a:spcAft>
                <a:spcPts val="0"/>
              </a:spcAft>
              <a:buNone/>
            </a:pPr>
            <a:r>
              <a:t/>
            </a:r>
            <a:endParaRPr sz="4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5" name="Google Shape;345;p35"/>
          <p:cNvSpPr txBox="1"/>
          <p:nvPr>
            <p:ph idx="1" type="subTitle"/>
          </p:nvPr>
        </p:nvSpPr>
        <p:spPr>
          <a:xfrm>
            <a:off x="517575" y="3447150"/>
            <a:ext cx="7977000" cy="15369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a:t>Step-by-step guide to a more efficient elearning process.</a:t>
            </a:r>
            <a:endParaRPr/>
          </a:p>
          <a:p>
            <a:pPr indent="0" lvl="0" marL="0" rtl="0" algn="l">
              <a:spcBef>
                <a:spcPts val="1200"/>
              </a:spcBef>
              <a:spcAft>
                <a:spcPts val="0"/>
              </a:spcAft>
              <a:buNone/>
            </a:pPr>
            <a:r>
              <a:rPr lang="en-GB">
                <a:latin typeface="Poppins"/>
                <a:ea typeface="Poppins"/>
                <a:cs typeface="Poppins"/>
                <a:sym typeface="Poppins"/>
              </a:rPr>
              <a:t>5C Framework for successful digital learning</a:t>
            </a:r>
            <a:endParaRPr>
              <a:latin typeface="Poppins"/>
              <a:ea typeface="Poppins"/>
              <a:cs typeface="Poppins"/>
              <a:sym typeface="Poppins"/>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346" name="Google Shape;346;p35"/>
          <p:cNvPicPr preferRelativeResize="0"/>
          <p:nvPr/>
        </p:nvPicPr>
        <p:blipFill>
          <a:blip r:embed="rId3">
            <a:alphaModFix/>
          </a:blip>
          <a:stretch>
            <a:fillRect/>
          </a:stretch>
        </p:blipFill>
        <p:spPr>
          <a:xfrm>
            <a:off x="5817075" y="1287750"/>
            <a:ext cx="1565800" cy="1565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4"/>
          <p:cNvSpPr txBox="1"/>
          <p:nvPr/>
        </p:nvSpPr>
        <p:spPr>
          <a:xfrm>
            <a:off x="840850" y="136350"/>
            <a:ext cx="4299900" cy="1554300"/>
          </a:xfrm>
          <a:prstGeom prst="rect">
            <a:avLst/>
          </a:prstGeom>
          <a:noFill/>
          <a:ln>
            <a:noFill/>
          </a:ln>
        </p:spPr>
        <p:txBody>
          <a:bodyPr anchorCtr="0" anchor="b" bIns="91425" lIns="91425" spcFirstLastPara="1" rIns="91425" wrap="square" tIns="91425">
            <a:noAutofit/>
          </a:bodyPr>
          <a:lstStyle/>
          <a:p>
            <a:pPr indent="457200" lvl="0" marL="457200" rtl="0" algn="l">
              <a:spcBef>
                <a:spcPts val="0"/>
              </a:spcBef>
              <a:spcAft>
                <a:spcPts val="0"/>
              </a:spcAft>
              <a:buNone/>
            </a:pPr>
            <a:r>
              <a:rPr b="1" lang="en-GB" sz="4000">
                <a:solidFill>
                  <a:schemeClr val="dk2"/>
                </a:solidFill>
                <a:latin typeface="Poppins"/>
                <a:ea typeface="Poppins"/>
                <a:cs typeface="Poppins"/>
                <a:sym typeface="Poppins"/>
              </a:rPr>
              <a:t>Create</a:t>
            </a:r>
            <a:endParaRPr b="1" sz="4000">
              <a:solidFill>
                <a:schemeClr val="dk2"/>
              </a:solidFill>
              <a:latin typeface="Poppins"/>
              <a:ea typeface="Poppins"/>
              <a:cs typeface="Poppins"/>
              <a:sym typeface="Poppins"/>
            </a:endParaRPr>
          </a:p>
        </p:txBody>
      </p:sp>
      <p:sp>
        <p:nvSpPr>
          <p:cNvPr id="419" name="Google Shape;419;p44"/>
          <p:cNvSpPr txBox="1"/>
          <p:nvPr/>
        </p:nvSpPr>
        <p:spPr>
          <a:xfrm>
            <a:off x="840850" y="1821650"/>
            <a:ext cx="4144500" cy="17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dk2"/>
                </a:solidFill>
                <a:latin typeface="Open Sans"/>
                <a:ea typeface="Open Sans"/>
                <a:cs typeface="Open Sans"/>
                <a:sym typeface="Open Sans"/>
              </a:rPr>
              <a:t>We hope you’ve found this guide useful! </a:t>
            </a:r>
            <a:endParaRPr b="1"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dk2"/>
              </a:solidFill>
              <a:latin typeface="Open Sans"/>
              <a:ea typeface="Open Sans"/>
              <a:cs typeface="Open Sans"/>
              <a:sym typeface="Open Sans"/>
            </a:endParaRPr>
          </a:p>
          <a:p>
            <a:pPr indent="0" lvl="0" marL="0" rtl="0" algn="l">
              <a:spcBef>
                <a:spcPts val="0"/>
              </a:spcBef>
              <a:spcAft>
                <a:spcPts val="0"/>
              </a:spcAft>
              <a:buNone/>
            </a:pPr>
            <a:r>
              <a:rPr lang="en-GB" sz="1100">
                <a:solidFill>
                  <a:schemeClr val="dk2"/>
                </a:solidFill>
                <a:latin typeface="Open Sans"/>
                <a:ea typeface="Open Sans"/>
                <a:cs typeface="Open Sans"/>
                <a:sym typeface="Open Sans"/>
              </a:rPr>
              <a:t>Getting a streamlined, efficient process locked down is the key to delivering projects on time without undue stress!</a:t>
            </a:r>
            <a:endParaRPr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100">
              <a:solidFill>
                <a:schemeClr val="dk2"/>
              </a:solidFill>
              <a:latin typeface="Open Sans"/>
              <a:ea typeface="Open Sans"/>
              <a:cs typeface="Open Sans"/>
              <a:sym typeface="Open Sans"/>
            </a:endParaRPr>
          </a:p>
          <a:p>
            <a:pPr indent="0" lvl="0" marL="0" rtl="0" algn="l">
              <a:spcBef>
                <a:spcPts val="0"/>
              </a:spcBef>
              <a:spcAft>
                <a:spcPts val="0"/>
              </a:spcAft>
              <a:buNone/>
            </a:pPr>
            <a:r>
              <a:rPr lang="en-GB" sz="1100">
                <a:solidFill>
                  <a:schemeClr val="dk2"/>
                </a:solidFill>
                <a:latin typeface="Open Sans"/>
                <a:ea typeface="Open Sans"/>
                <a:cs typeface="Open Sans"/>
                <a:sym typeface="Open Sans"/>
              </a:rPr>
              <a:t>If you’d like one-to-one support from our Learning Consultancy team,</a:t>
            </a:r>
            <a:r>
              <a:rPr lang="en-GB" sz="1100" u="sng">
                <a:solidFill>
                  <a:schemeClr val="hlink"/>
                </a:solidFill>
                <a:latin typeface="Open Sans"/>
                <a:ea typeface="Open Sans"/>
                <a:cs typeface="Open Sans"/>
                <a:sym typeface="Open Sans"/>
                <a:hlinkClick r:id="rId3"/>
              </a:rPr>
              <a:t> please get in touch</a:t>
            </a:r>
            <a:r>
              <a:rPr lang="en-GB" sz="1100">
                <a:solidFill>
                  <a:schemeClr val="dk2"/>
                </a:solidFill>
                <a:latin typeface="Open Sans"/>
                <a:ea typeface="Open Sans"/>
                <a:cs typeface="Open Sans"/>
                <a:sym typeface="Open Sans"/>
              </a:rPr>
              <a:t>.</a:t>
            </a:r>
            <a:endParaRPr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sz="1100">
              <a:solidFill>
                <a:schemeClr val="dk2"/>
              </a:solidFill>
              <a:latin typeface="Open Sans"/>
              <a:ea typeface="Open Sans"/>
              <a:cs typeface="Open Sans"/>
              <a:sym typeface="Open Sans"/>
            </a:endParaRPr>
          </a:p>
        </p:txBody>
      </p:sp>
      <p:pic>
        <p:nvPicPr>
          <p:cNvPr id="420" name="Google Shape;420;p44"/>
          <p:cNvPicPr preferRelativeResize="0"/>
          <p:nvPr/>
        </p:nvPicPr>
        <p:blipFill>
          <a:blip r:embed="rId4">
            <a:alphaModFix/>
          </a:blip>
          <a:stretch>
            <a:fillRect/>
          </a:stretch>
        </p:blipFill>
        <p:spPr>
          <a:xfrm>
            <a:off x="766275" y="727200"/>
            <a:ext cx="862425" cy="862425"/>
          </a:xfrm>
          <a:prstGeom prst="rect">
            <a:avLst/>
          </a:prstGeom>
          <a:noFill/>
          <a:ln>
            <a:noFill/>
          </a:ln>
        </p:spPr>
      </p:pic>
      <p:graphicFrame>
        <p:nvGraphicFramePr>
          <p:cNvPr id="421" name="Google Shape;421;p44"/>
          <p:cNvGraphicFramePr/>
          <p:nvPr/>
        </p:nvGraphicFramePr>
        <p:xfrm>
          <a:off x="5868313" y="524863"/>
          <a:ext cx="3000000" cy="3000000"/>
        </p:xfrm>
        <a:graphic>
          <a:graphicData uri="http://schemas.openxmlformats.org/drawingml/2006/table">
            <a:tbl>
              <a:tblPr>
                <a:noFill/>
                <a:tableStyleId>{E827D7C2-B018-4CC1-933E-2C85F04D4E2D}</a:tableStyleId>
              </a:tblPr>
              <a:tblGrid>
                <a:gridCol w="3080125"/>
              </a:tblGrid>
              <a:tr h="100000">
                <a:tc>
                  <a:txBody>
                    <a:bodyPr/>
                    <a:lstStyle/>
                    <a:p>
                      <a:pPr indent="0" lvl="0" marL="0" rtl="0" algn="ctr">
                        <a:spcBef>
                          <a:spcPts val="0"/>
                        </a:spcBef>
                        <a:spcAft>
                          <a:spcPts val="0"/>
                        </a:spcAft>
                        <a:buNone/>
                      </a:pPr>
                      <a:r>
                        <a:rPr lang="en-GB" sz="1200">
                          <a:solidFill>
                            <a:srgbClr val="FFFFFF"/>
                          </a:solidFill>
                          <a:latin typeface="Poppins SemiBold"/>
                          <a:ea typeface="Poppins SemiBold"/>
                          <a:cs typeface="Poppins SemiBold"/>
                          <a:sym typeface="Poppins SemiBold"/>
                        </a:rPr>
                        <a:t>What next?</a:t>
                      </a:r>
                      <a:endParaRPr sz="1200">
                        <a:solidFill>
                          <a:srgbClr val="FFFFFF"/>
                        </a:solidFill>
                        <a:latin typeface="Poppins SemiBold"/>
                        <a:ea typeface="Poppins SemiBold"/>
                        <a:cs typeface="Poppins SemiBold"/>
                        <a:sym typeface="Poppins SemiBold"/>
                      </a:endParaRPr>
                    </a:p>
                  </a:txBody>
                  <a:tcPr marT="91425" marB="91425" marR="91425" marL="914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rgbClr val="0064A1"/>
                    </a:solidFill>
                  </a:tcPr>
                </a:tc>
              </a:tr>
              <a:tr h="100000">
                <a:tc>
                  <a:txBody>
                    <a:bodyPr/>
                    <a:lstStyle/>
                    <a:p>
                      <a:pPr indent="-292100" lvl="0" marL="457200" marR="228600" rtl="0" algn="l">
                        <a:spcBef>
                          <a:spcPts val="1000"/>
                        </a:spcBef>
                        <a:spcAft>
                          <a:spcPts val="0"/>
                        </a:spcAft>
                        <a:buClr>
                          <a:srgbClr val="0064A1"/>
                        </a:buClr>
                        <a:buSzPts val="1000"/>
                        <a:buFont typeface="Open Sans"/>
                        <a:buChar char="★"/>
                      </a:pPr>
                      <a:r>
                        <a:rPr b="1" lang="en-GB" sz="1000" u="sng">
                          <a:solidFill>
                            <a:srgbClr val="0064A1"/>
                          </a:solidFill>
                          <a:latin typeface="Open Sans"/>
                          <a:ea typeface="Open Sans"/>
                          <a:cs typeface="Open Sans"/>
                          <a:sym typeface="Open Sans"/>
                          <a:hlinkClick r:id="rId5">
                            <a:extLst>
                              <a:ext uri="{A12FA001-AC4F-418D-AE19-62706E023703}">
                                <ahyp:hlinkClr val="tx"/>
                              </a:ext>
                            </a:extLst>
                          </a:hlinkClick>
                        </a:rPr>
                        <a:t>Get more 5C Framework guides</a:t>
                      </a:r>
                      <a:br>
                        <a:rPr lang="en-GB" sz="1000">
                          <a:solidFill>
                            <a:srgbClr val="707070"/>
                          </a:solidFill>
                          <a:latin typeface="Open Sans"/>
                          <a:ea typeface="Open Sans"/>
                          <a:cs typeface="Open Sans"/>
                          <a:sym typeface="Open Sans"/>
                        </a:rPr>
                      </a:br>
                      <a:br>
                        <a:rPr lang="en-GB" sz="1000">
                          <a:solidFill>
                            <a:srgbClr val="707070"/>
                          </a:solidFill>
                          <a:latin typeface="Open Sans"/>
                          <a:ea typeface="Open Sans"/>
                          <a:cs typeface="Open Sans"/>
                          <a:sym typeface="Open Sans"/>
                        </a:rPr>
                      </a:br>
                      <a:r>
                        <a:rPr lang="en-GB" sz="1000">
                          <a:solidFill>
                            <a:srgbClr val="707070"/>
                          </a:solidFill>
                          <a:latin typeface="Open Sans"/>
                          <a:ea typeface="Open Sans"/>
                          <a:cs typeface="Open Sans"/>
                          <a:sym typeface="Open Sans"/>
                        </a:rPr>
                        <a:t>These will help you to generate design concepts, speed up your production process and much more!</a:t>
                      </a:r>
                      <a:endParaRPr sz="1000">
                        <a:solidFill>
                          <a:srgbClr val="707070"/>
                        </a:solidFill>
                        <a:latin typeface="Open Sans"/>
                        <a:ea typeface="Open Sans"/>
                        <a:cs typeface="Open Sans"/>
                        <a:sym typeface="Open Sans"/>
                      </a:endParaRPr>
                    </a:p>
                    <a:p>
                      <a:pPr indent="-292100" lvl="0" marL="457200" marR="228600" rtl="0" algn="l">
                        <a:spcBef>
                          <a:spcPts val="1000"/>
                        </a:spcBef>
                        <a:spcAft>
                          <a:spcPts val="0"/>
                        </a:spcAft>
                        <a:buClr>
                          <a:srgbClr val="0064A1"/>
                        </a:buClr>
                        <a:buSzPts val="1000"/>
                        <a:buFont typeface="Open Sans"/>
                        <a:buChar char="★"/>
                      </a:pPr>
                      <a:r>
                        <a:rPr b="1" lang="en-GB" sz="1000" u="sng">
                          <a:solidFill>
                            <a:srgbClr val="0064A1"/>
                          </a:solidFill>
                          <a:latin typeface="Open Sans"/>
                          <a:ea typeface="Open Sans"/>
                          <a:cs typeface="Open Sans"/>
                          <a:sym typeface="Open Sans"/>
                          <a:hlinkClick r:id="rId6">
                            <a:extLst>
                              <a:ext uri="{A12FA001-AC4F-418D-AE19-62706E023703}">
                                <ahyp:hlinkClr val="tx"/>
                              </a:ext>
                            </a:extLst>
                          </a:hlinkClick>
                        </a:rPr>
                        <a:t>Discover our coaching and design services </a:t>
                      </a:r>
                      <a:br>
                        <a:rPr lang="en-GB" sz="1000">
                          <a:solidFill>
                            <a:srgbClr val="707070"/>
                          </a:solidFill>
                          <a:latin typeface="Open Sans"/>
                          <a:ea typeface="Open Sans"/>
                          <a:cs typeface="Open Sans"/>
                          <a:sym typeface="Open Sans"/>
                        </a:rPr>
                      </a:br>
                      <a:br>
                        <a:rPr lang="en-GB" sz="1000">
                          <a:solidFill>
                            <a:srgbClr val="707070"/>
                          </a:solidFill>
                          <a:latin typeface="Open Sans"/>
                          <a:ea typeface="Open Sans"/>
                          <a:cs typeface="Open Sans"/>
                          <a:sym typeface="Open Sans"/>
                        </a:rPr>
                      </a:br>
                      <a:r>
                        <a:rPr lang="en-GB" sz="1000">
                          <a:solidFill>
                            <a:srgbClr val="707070"/>
                          </a:solidFill>
                          <a:latin typeface="Open Sans"/>
                          <a:ea typeface="Open Sans"/>
                          <a:cs typeface="Open Sans"/>
                          <a:sym typeface="Open Sans"/>
                        </a:rPr>
                        <a:t>Get hands on support and guidance to help you deliver real-life impact from your projects.</a:t>
                      </a:r>
                      <a:endParaRPr sz="1000">
                        <a:solidFill>
                          <a:srgbClr val="707070"/>
                        </a:solidFill>
                        <a:latin typeface="Open Sans"/>
                        <a:ea typeface="Open Sans"/>
                        <a:cs typeface="Open Sans"/>
                        <a:sym typeface="Open Sans"/>
                      </a:endParaRPr>
                    </a:p>
                    <a:p>
                      <a:pPr indent="-292100" lvl="0" marL="457200" marR="228600" rtl="0" algn="l">
                        <a:spcBef>
                          <a:spcPts val="1000"/>
                        </a:spcBef>
                        <a:spcAft>
                          <a:spcPts val="1000"/>
                        </a:spcAft>
                        <a:buClr>
                          <a:srgbClr val="0064A1"/>
                        </a:buClr>
                        <a:buSzPts val="1000"/>
                        <a:buFont typeface="Open Sans"/>
                        <a:buChar char="★"/>
                      </a:pPr>
                      <a:r>
                        <a:rPr b="1" lang="en-GB" sz="1000" u="sng">
                          <a:solidFill>
                            <a:srgbClr val="0064A1"/>
                          </a:solidFill>
                          <a:latin typeface="Open Sans"/>
                          <a:ea typeface="Open Sans"/>
                          <a:cs typeface="Open Sans"/>
                          <a:sym typeface="Open Sans"/>
                          <a:hlinkClick r:id="rId7">
                            <a:extLst>
                              <a:ext uri="{A12FA001-AC4F-418D-AE19-62706E023703}">
                                <ahyp:hlinkClr val="tx"/>
                              </a:ext>
                            </a:extLst>
                          </a:hlinkClick>
                        </a:rPr>
                        <a:t>Talk to us</a:t>
                      </a:r>
                      <a:br>
                        <a:rPr lang="en-GB" sz="1000">
                          <a:solidFill>
                            <a:srgbClr val="707070"/>
                          </a:solidFill>
                          <a:latin typeface="Open Sans"/>
                          <a:ea typeface="Open Sans"/>
                          <a:cs typeface="Open Sans"/>
                          <a:sym typeface="Open Sans"/>
                        </a:rPr>
                      </a:br>
                      <a:br>
                        <a:rPr lang="en-GB" sz="1000">
                          <a:solidFill>
                            <a:srgbClr val="707070"/>
                          </a:solidFill>
                          <a:latin typeface="Open Sans"/>
                          <a:ea typeface="Open Sans"/>
                          <a:cs typeface="Open Sans"/>
                          <a:sym typeface="Open Sans"/>
                        </a:rPr>
                      </a:br>
                      <a:r>
                        <a:rPr lang="en-GB" sz="1000">
                          <a:solidFill>
                            <a:srgbClr val="707070"/>
                          </a:solidFill>
                          <a:latin typeface="Open Sans"/>
                          <a:ea typeface="Open Sans"/>
                          <a:cs typeface="Open Sans"/>
                          <a:sym typeface="Open Sans"/>
                        </a:rPr>
                        <a:t>We’d be happy to help with any questions you have about this guide and discuss how we can help you further. </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9525">
                      <a:solidFill>
                        <a:srgbClr val="FFFFFF">
                          <a:alpha val="0"/>
                        </a:srgbClr>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6"/>
          <p:cNvSpPr txBox="1"/>
          <p:nvPr>
            <p:ph type="title"/>
          </p:nvPr>
        </p:nvSpPr>
        <p:spPr>
          <a:xfrm>
            <a:off x="311700" y="292625"/>
            <a:ext cx="8520600" cy="178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a:t>Create:</a:t>
            </a:r>
            <a:endParaRPr/>
          </a:p>
          <a:p>
            <a:pPr indent="0" lvl="0" marL="0" rtl="0" algn="l">
              <a:spcBef>
                <a:spcPts val="0"/>
              </a:spcBef>
              <a:spcAft>
                <a:spcPts val="0"/>
              </a:spcAft>
              <a:buNone/>
            </a:pPr>
            <a:r>
              <a:rPr b="0" lang="en-GB" sz="2000"/>
              <a:t>The third C of the 5C framework</a:t>
            </a:r>
            <a:endParaRPr b="0" sz="20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52" name="Google Shape;352;p36"/>
          <p:cNvSpPr txBox="1"/>
          <p:nvPr>
            <p:ph idx="1" type="body"/>
          </p:nvPr>
        </p:nvSpPr>
        <p:spPr>
          <a:xfrm>
            <a:off x="326100" y="1416700"/>
            <a:ext cx="8059500" cy="31092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sz="1200"/>
              <a:t>If you’re following the</a:t>
            </a:r>
            <a:r>
              <a:rPr lang="en-GB" sz="1200" u="sng">
                <a:solidFill>
                  <a:schemeClr val="hlink"/>
                </a:solidFill>
                <a:hlinkClick r:id="rId3"/>
              </a:rPr>
              <a:t> 5C Framework</a:t>
            </a:r>
            <a:r>
              <a:rPr lang="en-GB" sz="1200"/>
              <a:t>, you will have Captured your audience and their needs, and used this information to Conceptualize a clear vision for a piece of digital learning that will meet those needs.</a:t>
            </a:r>
            <a:endParaRPr sz="1200"/>
          </a:p>
          <a:p>
            <a:pPr indent="0" lvl="0" marL="0" rtl="0" algn="l">
              <a:spcBef>
                <a:spcPts val="1200"/>
              </a:spcBef>
              <a:spcAft>
                <a:spcPts val="0"/>
              </a:spcAft>
              <a:buNone/>
            </a:pPr>
            <a:r>
              <a:rPr lang="en-GB" sz="1200"/>
              <a:t>Now for the nitty gritty: </a:t>
            </a:r>
            <a:r>
              <a:rPr b="1" lang="en-GB" sz="1200"/>
              <a:t>it’s time to Create that digital learning in your chosen authoring tool. </a:t>
            </a:r>
            <a:r>
              <a:rPr lang="en-GB" sz="1200"/>
              <a:t>This is where your vision comes to life and is shared with learners. Thinking through your creation process and involving others at the right time will help you build your digital learning quickly and see a high quality output straight away.</a:t>
            </a:r>
            <a:endParaRPr sz="1200"/>
          </a:p>
          <a:p>
            <a:pPr indent="0" lvl="0" marL="0" rtl="0" algn="l">
              <a:spcBef>
                <a:spcPts val="1200"/>
              </a:spcBef>
              <a:spcAft>
                <a:spcPts val="0"/>
              </a:spcAft>
              <a:buNone/>
            </a:pPr>
            <a:r>
              <a:rPr lang="en-GB" sz="1200"/>
              <a:t>This Create Guide will help you and your team through the building process. Have it on hand as you sit down at your computer, and tick off your progress as you go.</a:t>
            </a:r>
            <a:endParaRPr sz="1200"/>
          </a:p>
          <a:p>
            <a:pPr indent="0" lvl="0" marL="0" rtl="0" algn="l">
              <a:spcBef>
                <a:spcPts val="1200"/>
              </a:spcBef>
              <a:spcAft>
                <a:spcPts val="0"/>
              </a:spcAft>
              <a:buNone/>
            </a:pPr>
            <a:r>
              <a:rPr b="1" lang="en-GB" sz="1200"/>
              <a:t>Need some support? </a:t>
            </a:r>
            <a:r>
              <a:rPr lang="en-GB" sz="1200" u="sng">
                <a:solidFill>
                  <a:schemeClr val="hlink"/>
                </a:solidFill>
                <a:hlinkClick r:id="rId4"/>
              </a:rPr>
              <a:t>Find out more</a:t>
            </a:r>
            <a:r>
              <a:rPr lang="en-GB" sz="1200"/>
              <a:t> about our Learning Consultancy team and our coaching and design services at each stage of the 5Cs Framework.</a:t>
            </a:r>
            <a:endParaRPr sz="1200"/>
          </a:p>
          <a:p>
            <a:pPr indent="0" lvl="0" marL="0" rtl="0" algn="l">
              <a:spcBef>
                <a:spcPts val="1200"/>
              </a:spcBef>
              <a:spcAft>
                <a:spcPts val="1200"/>
              </a:spcAft>
              <a:buNone/>
            </a:pPr>
            <a:r>
              <a:t/>
            </a:r>
            <a:endParaRPr sz="1200"/>
          </a:p>
        </p:txBody>
      </p:sp>
      <p:pic>
        <p:nvPicPr>
          <p:cNvPr id="353" name="Google Shape;353;p36"/>
          <p:cNvPicPr preferRelativeResize="0"/>
          <p:nvPr/>
        </p:nvPicPr>
        <p:blipFill>
          <a:blip r:embed="rId5">
            <a:alphaModFix/>
          </a:blip>
          <a:stretch>
            <a:fillRect/>
          </a:stretch>
        </p:blipFill>
        <p:spPr>
          <a:xfrm>
            <a:off x="7581325" y="184225"/>
            <a:ext cx="1001325" cy="1001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7"/>
          <p:cNvSpPr txBox="1"/>
          <p:nvPr/>
        </p:nvSpPr>
        <p:spPr>
          <a:xfrm>
            <a:off x="961200" y="469600"/>
            <a:ext cx="558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2"/>
                </a:solidFill>
                <a:latin typeface="Poppins"/>
                <a:ea typeface="Poppins"/>
                <a:cs typeface="Poppins"/>
                <a:sym typeface="Poppins"/>
              </a:rPr>
              <a:t>Start with the style</a:t>
            </a:r>
            <a:endParaRPr b="1" sz="2400">
              <a:solidFill>
                <a:schemeClr val="dk2"/>
              </a:solidFill>
              <a:latin typeface="Poppins"/>
              <a:ea typeface="Poppins"/>
              <a:cs typeface="Poppins"/>
              <a:sym typeface="Poppins"/>
            </a:endParaRPr>
          </a:p>
        </p:txBody>
      </p:sp>
      <p:sp>
        <p:nvSpPr>
          <p:cNvPr id="359" name="Google Shape;359;p37"/>
          <p:cNvSpPr/>
          <p:nvPr/>
        </p:nvSpPr>
        <p:spPr>
          <a:xfrm>
            <a:off x="556489" y="561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2"/>
              </a:solidFill>
              <a:highlight>
                <a:schemeClr val="dk1"/>
              </a:highlight>
              <a:latin typeface="Roboto Condensed"/>
              <a:ea typeface="Roboto Condensed"/>
              <a:cs typeface="Roboto Condensed"/>
              <a:sym typeface="Roboto Condensed"/>
            </a:endParaRPr>
          </a:p>
        </p:txBody>
      </p:sp>
      <p:sp>
        <p:nvSpPr>
          <p:cNvPr id="360" name="Google Shape;360;p37"/>
          <p:cNvSpPr txBox="1"/>
          <p:nvPr/>
        </p:nvSpPr>
        <p:spPr>
          <a:xfrm>
            <a:off x="590362" y="51096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2"/>
                </a:solidFill>
                <a:latin typeface="Poppins"/>
                <a:ea typeface="Poppins"/>
                <a:cs typeface="Poppins"/>
                <a:sym typeface="Poppins"/>
              </a:rPr>
              <a:t>1</a:t>
            </a:r>
            <a:endParaRPr b="1" sz="1800">
              <a:solidFill>
                <a:schemeClr val="dk2"/>
              </a:solidFill>
              <a:latin typeface="Poppins"/>
              <a:ea typeface="Poppins"/>
              <a:cs typeface="Poppins"/>
              <a:sym typeface="Poppins"/>
            </a:endParaRPr>
          </a:p>
        </p:txBody>
      </p:sp>
      <p:sp>
        <p:nvSpPr>
          <p:cNvPr id="361" name="Google Shape;361;p37"/>
          <p:cNvSpPr txBox="1"/>
          <p:nvPr/>
        </p:nvSpPr>
        <p:spPr>
          <a:xfrm>
            <a:off x="444475" y="1047650"/>
            <a:ext cx="3862500" cy="38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First impressions matter, including your own first impression of your work. So, before you get too far, get your core visuals set up so everything you create looks on-brand:</a:t>
            </a:r>
            <a:endParaRPr sz="1200">
              <a:solidFill>
                <a:schemeClr val="dk1"/>
              </a:solidFill>
              <a:latin typeface="Open Sans"/>
              <a:ea typeface="Open Sans"/>
              <a:cs typeface="Open Sans"/>
              <a:sym typeface="Open Sans"/>
            </a:endParaRPr>
          </a:p>
          <a:p>
            <a:pPr indent="-304800" lvl="0" marL="457200" rtl="0" algn="l">
              <a:spcBef>
                <a:spcPts val="1600"/>
              </a:spcBef>
              <a:spcAft>
                <a:spcPts val="0"/>
              </a:spcAft>
              <a:buClr>
                <a:schemeClr val="dk1"/>
              </a:buClr>
              <a:buSzPts val="1200"/>
              <a:buFont typeface="Open Sans"/>
              <a:buChar char="●"/>
            </a:pPr>
            <a:r>
              <a:rPr b="1" lang="en-GB" sz="1200">
                <a:solidFill>
                  <a:schemeClr val="dk1"/>
                </a:solidFill>
                <a:latin typeface="Open Sans"/>
                <a:ea typeface="Open Sans"/>
                <a:cs typeface="Open Sans"/>
                <a:sym typeface="Open Sans"/>
              </a:rPr>
              <a:t>Logo</a:t>
            </a:r>
            <a:endParaRPr b="1"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b="1" lang="en-GB" sz="1200">
                <a:solidFill>
                  <a:schemeClr val="dk1"/>
                </a:solidFill>
                <a:latin typeface="Open Sans"/>
                <a:ea typeface="Open Sans"/>
                <a:cs typeface="Open Sans"/>
                <a:sym typeface="Open Sans"/>
              </a:rPr>
              <a:t>Font </a:t>
            </a:r>
            <a:endParaRPr b="1"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b="1" lang="en-GB" sz="1200">
                <a:solidFill>
                  <a:schemeClr val="dk1"/>
                </a:solidFill>
                <a:latin typeface="Open Sans"/>
                <a:ea typeface="Open Sans"/>
                <a:cs typeface="Open Sans"/>
                <a:sym typeface="Open Sans"/>
              </a:rPr>
              <a:t>Primary and accent brand colours</a:t>
            </a:r>
            <a:endParaRPr b="1"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Talk to your brand team if you’re not sure where to find this information.</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lang="en-GB" sz="1200">
                <a:solidFill>
                  <a:schemeClr val="dk1"/>
                </a:solidFill>
                <a:latin typeface="Open Sans"/>
                <a:ea typeface="Open Sans"/>
                <a:cs typeface="Open Sans"/>
                <a:sym typeface="Open Sans"/>
              </a:rPr>
              <a:t>When the basics are in place, you can get into the fun part of styling - how you bring your content to life with imagery.</a:t>
            </a:r>
            <a:endParaRPr sz="1200">
              <a:solidFill>
                <a:schemeClr val="dk1"/>
              </a:solidFill>
              <a:latin typeface="Open Sans"/>
              <a:ea typeface="Open Sans"/>
              <a:cs typeface="Open Sans"/>
              <a:sym typeface="Open Sans"/>
            </a:endParaRPr>
          </a:p>
          <a:p>
            <a:pPr indent="0" lvl="0" marL="0" rtl="0" algn="l">
              <a:spcBef>
                <a:spcPts val="1600"/>
              </a:spcBef>
              <a:spcAft>
                <a:spcPts val="1600"/>
              </a:spcAft>
              <a:buNone/>
            </a:pPr>
            <a:r>
              <a:rPr lang="en-GB" sz="1200">
                <a:solidFill>
                  <a:schemeClr val="dk1"/>
                </a:solidFill>
                <a:latin typeface="Open Sans"/>
                <a:ea typeface="Open Sans"/>
                <a:cs typeface="Open Sans"/>
                <a:sym typeface="Open Sans"/>
              </a:rPr>
              <a:t>Take a look at the examples on the right to see just how different elearning can look with different style applied.</a:t>
            </a:r>
            <a:endParaRPr sz="1200">
              <a:solidFill>
                <a:schemeClr val="dk1"/>
              </a:solidFill>
              <a:latin typeface="Open Sans"/>
              <a:ea typeface="Open Sans"/>
              <a:cs typeface="Open Sans"/>
              <a:sym typeface="Open Sans"/>
            </a:endParaRPr>
          </a:p>
        </p:txBody>
      </p:sp>
      <p:pic>
        <p:nvPicPr>
          <p:cNvPr id="362" name="Google Shape;362;p37"/>
          <p:cNvPicPr preferRelativeResize="0"/>
          <p:nvPr/>
        </p:nvPicPr>
        <p:blipFill rotWithShape="1">
          <a:blip r:embed="rId3">
            <a:alphaModFix/>
          </a:blip>
          <a:srcRect b="806" l="11575" r="7980" t="797"/>
          <a:stretch/>
        </p:blipFill>
        <p:spPr>
          <a:xfrm>
            <a:off x="5069299" y="427325"/>
            <a:ext cx="3508200" cy="1960500"/>
          </a:xfrm>
          <a:prstGeom prst="roundRect">
            <a:avLst>
              <a:gd fmla="val 9346" name="adj"/>
            </a:avLst>
          </a:prstGeom>
          <a:noFill/>
          <a:ln>
            <a:noFill/>
          </a:ln>
        </p:spPr>
      </p:pic>
      <p:pic>
        <p:nvPicPr>
          <p:cNvPr id="363" name="Google Shape;363;p37"/>
          <p:cNvPicPr preferRelativeResize="0"/>
          <p:nvPr/>
        </p:nvPicPr>
        <p:blipFill rotWithShape="1">
          <a:blip r:embed="rId4">
            <a:alphaModFix/>
          </a:blip>
          <a:srcRect b="16184" l="19203" r="12214" t="0"/>
          <a:stretch/>
        </p:blipFill>
        <p:spPr>
          <a:xfrm>
            <a:off x="5069300" y="2561138"/>
            <a:ext cx="3508200" cy="1960500"/>
          </a:xfrm>
          <a:prstGeom prst="roundRect">
            <a:avLst>
              <a:gd fmla="val 9346"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8"/>
          <p:cNvSpPr txBox="1"/>
          <p:nvPr>
            <p:ph type="title"/>
          </p:nvPr>
        </p:nvSpPr>
        <p:spPr>
          <a:xfrm>
            <a:off x="311700" y="292625"/>
            <a:ext cx="8520600" cy="6156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GB"/>
              <a:t>What’s your style?</a:t>
            </a:r>
            <a:endParaRPr/>
          </a:p>
        </p:txBody>
      </p:sp>
      <p:sp>
        <p:nvSpPr>
          <p:cNvPr id="369" name="Google Shape;369;p38"/>
          <p:cNvSpPr txBox="1"/>
          <p:nvPr/>
        </p:nvSpPr>
        <p:spPr>
          <a:xfrm>
            <a:off x="444475" y="895250"/>
            <a:ext cx="4491900" cy="38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Some examples here might jump out at you as being the perfect fit for your project. But if you're not sure which way to go, consider these 5 factors.</a:t>
            </a:r>
            <a:endParaRPr sz="1200">
              <a:solidFill>
                <a:schemeClr val="dk1"/>
              </a:solidFill>
              <a:latin typeface="Open Sans"/>
              <a:ea typeface="Open Sans"/>
              <a:cs typeface="Open Sans"/>
              <a:sym typeface="Open Sans"/>
            </a:endParaRPr>
          </a:p>
          <a:p>
            <a:pPr indent="-304800" lvl="0" marL="457200" rtl="0" algn="l">
              <a:spcBef>
                <a:spcPts val="1600"/>
              </a:spcBef>
              <a:spcAft>
                <a:spcPts val="0"/>
              </a:spcAft>
              <a:buClr>
                <a:schemeClr val="dk1"/>
              </a:buClr>
              <a:buSzPts val="1200"/>
              <a:buFont typeface="Open Sans Light"/>
              <a:buChar char="●"/>
            </a:pPr>
            <a:r>
              <a:rPr b="1" lang="en-GB" sz="1200">
                <a:solidFill>
                  <a:schemeClr val="dk1"/>
                </a:solidFill>
                <a:latin typeface="Open Sans"/>
                <a:ea typeface="Open Sans"/>
                <a:cs typeface="Open Sans"/>
                <a:sym typeface="Open Sans"/>
              </a:rPr>
              <a:t>Do you have graphic design skills or access to a graphic designer? </a:t>
            </a:r>
            <a:r>
              <a:rPr lang="en-GB" sz="1200">
                <a:solidFill>
                  <a:schemeClr val="dk1"/>
                </a:solidFill>
                <a:latin typeface="Open Sans"/>
                <a:ea typeface="Open Sans"/>
                <a:cs typeface="Open Sans"/>
                <a:sym typeface="Open Sans"/>
              </a:rPr>
              <a:t>If not, illustrative approaches will be challenging.</a:t>
            </a:r>
            <a:endParaRPr sz="1200">
              <a:solidFill>
                <a:schemeClr val="dk1"/>
              </a:solidFill>
              <a:latin typeface="Open Sans"/>
              <a:ea typeface="Open Sans"/>
              <a:cs typeface="Open Sans"/>
              <a:sym typeface="Open Sans"/>
            </a:endParaRPr>
          </a:p>
          <a:p>
            <a:pPr indent="-304800" lvl="0" marL="457200" rtl="0" algn="l">
              <a:spcBef>
                <a:spcPts val="1000"/>
              </a:spcBef>
              <a:spcAft>
                <a:spcPts val="0"/>
              </a:spcAft>
              <a:buClr>
                <a:schemeClr val="dk1"/>
              </a:buClr>
              <a:buSzPts val="1200"/>
              <a:buFont typeface="Open Sans Light"/>
              <a:buChar char="●"/>
            </a:pPr>
            <a:r>
              <a:rPr b="1" lang="en-GB" sz="1200">
                <a:solidFill>
                  <a:schemeClr val="dk1"/>
                </a:solidFill>
                <a:latin typeface="Open Sans"/>
                <a:ea typeface="Open Sans"/>
                <a:cs typeface="Open Sans"/>
                <a:sym typeface="Open Sans"/>
              </a:rPr>
              <a:t>Do you have a company image library?</a:t>
            </a:r>
            <a:r>
              <a:rPr lang="en-GB" sz="1200">
                <a:solidFill>
                  <a:schemeClr val="dk1"/>
                </a:solidFill>
                <a:latin typeface="Open Sans"/>
                <a:ea typeface="Open Sans"/>
                <a:cs typeface="Open Sans"/>
                <a:sym typeface="Open Sans"/>
              </a:rPr>
              <a:t> If so, check out what’s available there as a starting point.</a:t>
            </a:r>
            <a:endParaRPr sz="1200">
              <a:solidFill>
                <a:schemeClr val="dk1"/>
              </a:solidFill>
              <a:latin typeface="Open Sans"/>
              <a:ea typeface="Open Sans"/>
              <a:cs typeface="Open Sans"/>
              <a:sym typeface="Open Sans"/>
            </a:endParaRPr>
          </a:p>
          <a:p>
            <a:pPr indent="-304800" lvl="0" marL="457200" rtl="0" algn="l">
              <a:spcBef>
                <a:spcPts val="1000"/>
              </a:spcBef>
              <a:spcAft>
                <a:spcPts val="0"/>
              </a:spcAft>
              <a:buClr>
                <a:schemeClr val="dk1"/>
              </a:buClr>
              <a:buSzPts val="1200"/>
              <a:buFont typeface="Open Sans Light"/>
              <a:buChar char="●"/>
            </a:pPr>
            <a:r>
              <a:rPr b="1" lang="en-GB" sz="1200">
                <a:solidFill>
                  <a:schemeClr val="dk1"/>
                </a:solidFill>
                <a:latin typeface="Open Sans"/>
                <a:ea typeface="Open Sans"/>
                <a:cs typeface="Open Sans"/>
                <a:sym typeface="Open Sans"/>
              </a:rPr>
              <a:t>Could you take your own photos? </a:t>
            </a:r>
            <a:r>
              <a:rPr lang="en-GB" sz="1200">
                <a:solidFill>
                  <a:schemeClr val="dk1"/>
                </a:solidFill>
                <a:latin typeface="Open Sans"/>
                <a:ea typeface="Open Sans"/>
                <a:cs typeface="Open Sans"/>
                <a:sym typeface="Open Sans"/>
              </a:rPr>
              <a:t>Images of your own people in your own environments will be relevant and feel personal.</a:t>
            </a:r>
            <a:endParaRPr sz="1200">
              <a:solidFill>
                <a:schemeClr val="dk1"/>
              </a:solidFill>
              <a:latin typeface="Open Sans"/>
              <a:ea typeface="Open Sans"/>
              <a:cs typeface="Open Sans"/>
              <a:sym typeface="Open Sans"/>
            </a:endParaRPr>
          </a:p>
          <a:p>
            <a:pPr indent="-304800" lvl="0" marL="457200" rtl="0" algn="l">
              <a:spcBef>
                <a:spcPts val="1000"/>
              </a:spcBef>
              <a:spcAft>
                <a:spcPts val="0"/>
              </a:spcAft>
              <a:buClr>
                <a:schemeClr val="dk1"/>
              </a:buClr>
              <a:buSzPts val="1200"/>
              <a:buFont typeface="Open Sans Light"/>
              <a:buChar char="●"/>
            </a:pPr>
            <a:r>
              <a:rPr b="1" lang="en-GB" sz="1200">
                <a:solidFill>
                  <a:schemeClr val="dk1"/>
                </a:solidFill>
                <a:latin typeface="Open Sans"/>
                <a:ea typeface="Open Sans"/>
                <a:cs typeface="Open Sans"/>
                <a:sym typeface="Open Sans"/>
              </a:rPr>
              <a:t>Is your subject matter quite conceptual?</a:t>
            </a:r>
            <a:r>
              <a:rPr lang="en-GB" sz="1200">
                <a:solidFill>
                  <a:schemeClr val="dk1"/>
                </a:solidFill>
                <a:latin typeface="Open Sans"/>
                <a:ea typeface="Open Sans"/>
                <a:cs typeface="Open Sans"/>
                <a:sym typeface="Open Sans"/>
              </a:rPr>
              <a:t> If so, photos might be tricky, and icons could work well instead.</a:t>
            </a:r>
            <a:endParaRPr sz="1200">
              <a:solidFill>
                <a:schemeClr val="dk1"/>
              </a:solidFill>
              <a:latin typeface="Open Sans"/>
              <a:ea typeface="Open Sans"/>
              <a:cs typeface="Open Sans"/>
              <a:sym typeface="Open Sans"/>
            </a:endParaRPr>
          </a:p>
          <a:p>
            <a:pPr indent="-304800" lvl="0" marL="457200" rtl="0" algn="l">
              <a:spcBef>
                <a:spcPts val="1000"/>
              </a:spcBef>
              <a:spcAft>
                <a:spcPts val="1000"/>
              </a:spcAft>
              <a:buClr>
                <a:schemeClr val="dk1"/>
              </a:buClr>
              <a:buSzPts val="1200"/>
              <a:buFont typeface="Open Sans Light"/>
              <a:buChar char="●"/>
            </a:pPr>
            <a:r>
              <a:rPr b="1" lang="en-GB" sz="1200">
                <a:solidFill>
                  <a:schemeClr val="dk1"/>
                </a:solidFill>
                <a:latin typeface="Open Sans"/>
                <a:ea typeface="Open Sans"/>
                <a:cs typeface="Open Sans"/>
                <a:sym typeface="Open Sans"/>
              </a:rPr>
              <a:t>Don’t forget that often, less is more.</a:t>
            </a:r>
            <a:r>
              <a:rPr lang="en-GB" sz="1200">
                <a:solidFill>
                  <a:schemeClr val="dk1"/>
                </a:solidFill>
                <a:latin typeface="Open Sans"/>
                <a:ea typeface="Open Sans"/>
                <a:cs typeface="Open Sans"/>
                <a:sym typeface="Open Sans"/>
              </a:rPr>
              <a:t> Don’t underestimate the impact of block colour backgrounds and simple imagery.</a:t>
            </a:r>
            <a:endParaRPr sz="1200">
              <a:solidFill>
                <a:schemeClr val="dk1"/>
              </a:solidFill>
              <a:latin typeface="Open Sans"/>
              <a:ea typeface="Open Sans"/>
              <a:cs typeface="Open Sans"/>
              <a:sym typeface="Open Sans"/>
            </a:endParaRPr>
          </a:p>
        </p:txBody>
      </p:sp>
      <p:pic>
        <p:nvPicPr>
          <p:cNvPr id="370" name="Google Shape;370;p38"/>
          <p:cNvPicPr preferRelativeResize="0"/>
          <p:nvPr/>
        </p:nvPicPr>
        <p:blipFill rotWithShape="1">
          <a:blip r:embed="rId3">
            <a:alphaModFix/>
          </a:blip>
          <a:srcRect b="3389" l="0" r="0" t="8566"/>
          <a:stretch/>
        </p:blipFill>
        <p:spPr>
          <a:xfrm>
            <a:off x="5330125" y="2446650"/>
            <a:ext cx="3410400" cy="2054700"/>
          </a:xfrm>
          <a:prstGeom prst="roundRect">
            <a:avLst>
              <a:gd fmla="val 9285" name="adj"/>
            </a:avLst>
          </a:prstGeom>
          <a:noFill/>
          <a:ln>
            <a:noFill/>
          </a:ln>
        </p:spPr>
      </p:pic>
      <p:pic>
        <p:nvPicPr>
          <p:cNvPr id="371" name="Google Shape;371;p38"/>
          <p:cNvPicPr preferRelativeResize="0"/>
          <p:nvPr/>
        </p:nvPicPr>
        <p:blipFill rotWithShape="1">
          <a:blip r:embed="rId4">
            <a:alphaModFix/>
          </a:blip>
          <a:srcRect b="8850" l="0" r="0" t="0"/>
          <a:stretch/>
        </p:blipFill>
        <p:spPr>
          <a:xfrm>
            <a:off x="5330125" y="427325"/>
            <a:ext cx="3410400" cy="1848300"/>
          </a:xfrm>
          <a:prstGeom prst="roundRect">
            <a:avLst>
              <a:gd fmla="val 9804" name="adj"/>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9"/>
          <p:cNvSpPr txBox="1"/>
          <p:nvPr/>
        </p:nvSpPr>
        <p:spPr>
          <a:xfrm>
            <a:off x="961200" y="469600"/>
            <a:ext cx="558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1"/>
                </a:solidFill>
                <a:latin typeface="Poppins"/>
                <a:ea typeface="Poppins"/>
                <a:cs typeface="Poppins"/>
                <a:sym typeface="Poppins"/>
              </a:rPr>
              <a:t>Build a short section</a:t>
            </a:r>
            <a:endParaRPr b="1" sz="2400">
              <a:solidFill>
                <a:schemeClr val="dk1"/>
              </a:solidFill>
              <a:latin typeface="Poppins"/>
              <a:ea typeface="Poppins"/>
              <a:cs typeface="Poppins"/>
              <a:sym typeface="Poppins"/>
            </a:endParaRPr>
          </a:p>
        </p:txBody>
      </p:sp>
      <p:sp>
        <p:nvSpPr>
          <p:cNvPr id="377" name="Google Shape;377;p39"/>
          <p:cNvSpPr/>
          <p:nvPr/>
        </p:nvSpPr>
        <p:spPr>
          <a:xfrm>
            <a:off x="556489" y="561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0FA0BD"/>
              </a:solidFill>
              <a:latin typeface="Roboto Condensed"/>
              <a:ea typeface="Roboto Condensed"/>
              <a:cs typeface="Roboto Condensed"/>
              <a:sym typeface="Roboto Condensed"/>
            </a:endParaRPr>
          </a:p>
        </p:txBody>
      </p:sp>
      <p:sp>
        <p:nvSpPr>
          <p:cNvPr id="378" name="Google Shape;378;p39"/>
          <p:cNvSpPr txBox="1"/>
          <p:nvPr/>
        </p:nvSpPr>
        <p:spPr>
          <a:xfrm>
            <a:off x="590362" y="51096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1"/>
                </a:solidFill>
                <a:latin typeface="Poppins"/>
                <a:ea typeface="Poppins"/>
                <a:cs typeface="Poppins"/>
                <a:sym typeface="Poppins"/>
              </a:rPr>
              <a:t>2</a:t>
            </a:r>
            <a:endParaRPr b="1" sz="1800">
              <a:solidFill>
                <a:schemeClr val="dk1"/>
              </a:solidFill>
              <a:latin typeface="Poppins"/>
              <a:ea typeface="Poppins"/>
              <a:cs typeface="Poppins"/>
              <a:sym typeface="Poppins"/>
            </a:endParaRPr>
          </a:p>
        </p:txBody>
      </p:sp>
      <p:sp>
        <p:nvSpPr>
          <p:cNvPr id="379" name="Google Shape;379;p39"/>
          <p:cNvSpPr txBox="1"/>
          <p:nvPr/>
        </p:nvSpPr>
        <p:spPr>
          <a:xfrm>
            <a:off x="444475" y="1047650"/>
            <a:ext cx="8294400" cy="25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Put your content to the test by bringing a short section of your digital learning to life onscreen.</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1"/>
                </a:solidFill>
                <a:latin typeface="Open Sans"/>
                <a:ea typeface="Open Sans"/>
                <a:cs typeface="Open Sans"/>
                <a:sym typeface="Open Sans"/>
              </a:rPr>
              <a:t>Which section should you start on</a:t>
            </a:r>
            <a:r>
              <a:rPr lang="en-GB" sz="1200">
                <a:solidFill>
                  <a:schemeClr val="dk1"/>
                </a:solidFill>
                <a:latin typeface="Open Sans"/>
                <a:ea typeface="Open Sans"/>
                <a:cs typeface="Open Sans"/>
                <a:sym typeface="Open Sans"/>
              </a:rPr>
              <a:t>? Look back at wireframe from the Conceptualize Guide (or your content plan) and, with that in mind, answer these questions.</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1"/>
                </a:solidFill>
                <a:latin typeface="Open Sans"/>
                <a:ea typeface="Open Sans"/>
                <a:cs typeface="Open Sans"/>
                <a:sym typeface="Open Sans"/>
              </a:rPr>
              <a:t>Which parts need to be visualized in order to be sure that they’ll work?</a:t>
            </a:r>
            <a:endParaRPr b="1" sz="12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1600"/>
              </a:spcBef>
              <a:spcAft>
                <a:spcPts val="1600"/>
              </a:spcAft>
              <a:buNone/>
            </a:pPr>
            <a:r>
              <a:rPr b="1" lang="en-GB" sz="1200">
                <a:solidFill>
                  <a:schemeClr val="dk1"/>
                </a:solidFill>
                <a:latin typeface="Open Sans"/>
                <a:ea typeface="Open Sans"/>
                <a:cs typeface="Open Sans"/>
                <a:sym typeface="Open Sans"/>
              </a:rPr>
              <a:t>Are there any structures that are replicated throughout the learning?</a:t>
            </a:r>
            <a:endParaRPr b="1" sz="1200">
              <a:solidFill>
                <a:schemeClr val="dk1"/>
              </a:solidFill>
              <a:latin typeface="Open Sans"/>
              <a:ea typeface="Open Sans"/>
              <a:cs typeface="Open Sans"/>
              <a:sym typeface="Open Sans"/>
            </a:endParaRPr>
          </a:p>
        </p:txBody>
      </p:sp>
      <p:sp>
        <p:nvSpPr>
          <p:cNvPr id="380" name="Google Shape;380;p39"/>
          <p:cNvSpPr/>
          <p:nvPr/>
        </p:nvSpPr>
        <p:spPr>
          <a:xfrm>
            <a:off x="549175" y="2426725"/>
            <a:ext cx="8182500" cy="706500"/>
          </a:xfrm>
          <a:prstGeom prst="rect">
            <a:avLst/>
          </a:prstGeom>
          <a:solidFill>
            <a:schemeClr val="lt2"/>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707070"/>
              </a:solidFill>
              <a:latin typeface="Open Sans Light"/>
              <a:ea typeface="Open Sans Light"/>
              <a:cs typeface="Open Sans Light"/>
              <a:sym typeface="Open Sans Light"/>
            </a:endParaRPr>
          </a:p>
        </p:txBody>
      </p:sp>
      <p:sp>
        <p:nvSpPr>
          <p:cNvPr id="381" name="Google Shape;381;p39"/>
          <p:cNvSpPr/>
          <p:nvPr/>
        </p:nvSpPr>
        <p:spPr>
          <a:xfrm>
            <a:off x="549175" y="3628375"/>
            <a:ext cx="8182500" cy="706500"/>
          </a:xfrm>
          <a:prstGeom prst="rect">
            <a:avLst/>
          </a:prstGeom>
          <a:solidFill>
            <a:schemeClr val="lt1"/>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707070"/>
              </a:solidFill>
              <a:latin typeface="Open Sans Light"/>
              <a:ea typeface="Open Sans Light"/>
              <a:cs typeface="Open Sans Light"/>
              <a:sym typeface="Open Sa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0"/>
          <p:cNvSpPr txBox="1"/>
          <p:nvPr/>
        </p:nvSpPr>
        <p:spPr>
          <a:xfrm>
            <a:off x="444925" y="385925"/>
            <a:ext cx="4999800" cy="41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One of the sections you’ve listed above is a good place to start with your build. It will allow you to prototype a complex or integral section and, at the same time, test the following:</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1"/>
                </a:solidFill>
                <a:latin typeface="Open Sans"/>
                <a:ea typeface="Open Sans"/>
                <a:cs typeface="Open Sans"/>
                <a:sym typeface="Open Sans"/>
              </a:rPr>
              <a:t>Navigation</a:t>
            </a:r>
            <a:endParaRPr b="1" sz="1200">
              <a:solidFill>
                <a:schemeClr val="dk1"/>
              </a:solidFill>
              <a:latin typeface="Open Sans"/>
              <a:ea typeface="Open Sans"/>
              <a:cs typeface="Open Sans"/>
              <a:sym typeface="Open Sans"/>
            </a:endParaRPr>
          </a:p>
          <a:p>
            <a:pPr indent="-304800" lvl="0" marL="457200" rtl="0" algn="l">
              <a:spcBef>
                <a:spcPts val="160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Is your user journey clear enough?</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Are your navigation buttons situated in obvious enough places?</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Do the buttons stand out against your other visuals?</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1"/>
                </a:solidFill>
                <a:latin typeface="Open Sans"/>
                <a:ea typeface="Open Sans"/>
                <a:cs typeface="Open Sans"/>
                <a:sym typeface="Open Sans"/>
              </a:rPr>
              <a:t>Flow</a:t>
            </a:r>
            <a:endParaRPr b="1" sz="1200">
              <a:solidFill>
                <a:schemeClr val="dk1"/>
              </a:solidFill>
              <a:latin typeface="Open Sans"/>
              <a:ea typeface="Open Sans"/>
              <a:cs typeface="Open Sans"/>
              <a:sym typeface="Open Sans"/>
            </a:endParaRPr>
          </a:p>
          <a:p>
            <a:pPr indent="-304800" lvl="0" marL="457200" rtl="0" algn="l">
              <a:spcBef>
                <a:spcPts val="160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Does the content in your first few screens flow together?</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Is there enough linking and instructions on what’s coming up next?</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1"/>
                </a:solidFill>
                <a:latin typeface="Open Sans"/>
                <a:ea typeface="Open Sans"/>
                <a:cs typeface="Open Sans"/>
                <a:sym typeface="Open Sans"/>
              </a:rPr>
              <a:t>Engagement</a:t>
            </a:r>
            <a:endParaRPr b="1" sz="1200">
              <a:solidFill>
                <a:schemeClr val="dk1"/>
              </a:solidFill>
              <a:latin typeface="Open Sans"/>
              <a:ea typeface="Open Sans"/>
              <a:cs typeface="Open Sans"/>
              <a:sym typeface="Open Sans"/>
            </a:endParaRPr>
          </a:p>
          <a:p>
            <a:pPr indent="-304800" lvl="0" marL="457200" rtl="0" algn="l">
              <a:spcBef>
                <a:spcPts val="160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Put yourself in the learners shoes.</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Is this section holding your attention?</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Do you want to keep interacting?</a:t>
            </a:r>
            <a:endParaRPr sz="1200">
              <a:solidFill>
                <a:schemeClr val="dk1"/>
              </a:solidFill>
              <a:latin typeface="Open Sans"/>
              <a:ea typeface="Open Sans"/>
              <a:cs typeface="Open Sans"/>
              <a:sym typeface="Open Sans"/>
            </a:endParaRPr>
          </a:p>
          <a:p>
            <a:pPr indent="-304800" lvl="0" marL="457200" rtl="0" algn="l">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Do you feel like you’re getting something useful?</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1600"/>
              </a:spcBef>
              <a:spcAft>
                <a:spcPts val="1600"/>
              </a:spcAft>
              <a:buNone/>
            </a:pPr>
            <a:r>
              <a:t/>
            </a:r>
            <a:endParaRPr sz="1200">
              <a:solidFill>
                <a:schemeClr val="dk1"/>
              </a:solidFill>
              <a:latin typeface="Open Sans"/>
              <a:ea typeface="Open Sans"/>
              <a:cs typeface="Open Sans"/>
              <a:sym typeface="Open Sans"/>
            </a:endParaRPr>
          </a:p>
        </p:txBody>
      </p:sp>
      <p:sp>
        <p:nvSpPr>
          <p:cNvPr id="387" name="Google Shape;387;p40"/>
          <p:cNvSpPr txBox="1"/>
          <p:nvPr/>
        </p:nvSpPr>
        <p:spPr>
          <a:xfrm>
            <a:off x="5745625" y="385925"/>
            <a:ext cx="3106800" cy="168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Open Sans"/>
                <a:ea typeface="Open Sans"/>
                <a:cs typeface="Open Sans"/>
                <a:sym typeface="Open Sans"/>
              </a:rPr>
              <a:t>Reflect</a:t>
            </a:r>
            <a:br>
              <a:rPr b="1" lang="en-GB" sz="1200">
                <a:solidFill>
                  <a:schemeClr val="dk1"/>
                </a:solidFill>
                <a:latin typeface="Open Sans"/>
                <a:ea typeface="Open Sans"/>
                <a:cs typeface="Open Sans"/>
                <a:sym typeface="Open Sans"/>
              </a:rPr>
            </a:br>
            <a:endParaRPr b="1" sz="1200">
              <a:solidFill>
                <a:schemeClr val="dk1"/>
              </a:solidFill>
              <a:latin typeface="Open Sans"/>
              <a:ea typeface="Open Sans"/>
              <a:cs typeface="Open Sans"/>
              <a:sym typeface="Open Sans"/>
            </a:endParaRPr>
          </a:p>
          <a:p>
            <a:pPr indent="0" lvl="0" marL="0" rtl="0" algn="l">
              <a:spcBef>
                <a:spcPts val="0"/>
              </a:spcBef>
              <a:spcAft>
                <a:spcPts val="1600"/>
              </a:spcAft>
              <a:buNone/>
            </a:pPr>
            <a:r>
              <a:rPr lang="en-GB" sz="1200">
                <a:solidFill>
                  <a:schemeClr val="dk1"/>
                </a:solidFill>
                <a:latin typeface="Open Sans"/>
                <a:ea typeface="Open Sans"/>
                <a:cs typeface="Open Sans"/>
                <a:sym typeface="Open Sans"/>
              </a:rPr>
              <a:t>What improvements would you like to make as you build the rest of your digital learning?</a:t>
            </a:r>
            <a:endParaRPr sz="1200">
              <a:solidFill>
                <a:schemeClr val="dk1"/>
              </a:solidFill>
              <a:latin typeface="Open Sans"/>
              <a:ea typeface="Open Sans"/>
              <a:cs typeface="Open Sans"/>
              <a:sym typeface="Open Sans"/>
            </a:endParaRPr>
          </a:p>
        </p:txBody>
      </p:sp>
      <p:sp>
        <p:nvSpPr>
          <p:cNvPr id="388" name="Google Shape;388;p40"/>
          <p:cNvSpPr/>
          <p:nvPr/>
        </p:nvSpPr>
        <p:spPr>
          <a:xfrm>
            <a:off x="5815063" y="1562250"/>
            <a:ext cx="2967900" cy="2802900"/>
          </a:xfrm>
          <a:prstGeom prst="rect">
            <a:avLst/>
          </a:prstGeom>
          <a:solidFill>
            <a:schemeClr val="lt1"/>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707070"/>
              </a:solidFill>
              <a:latin typeface="Open Sans Light"/>
              <a:ea typeface="Open Sans Light"/>
              <a:cs typeface="Open Sans Light"/>
              <a:sym typeface="Open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1"/>
          <p:cNvSpPr txBox="1"/>
          <p:nvPr/>
        </p:nvSpPr>
        <p:spPr>
          <a:xfrm>
            <a:off x="961200" y="469600"/>
            <a:ext cx="71286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1"/>
                </a:solidFill>
                <a:latin typeface="Poppins"/>
                <a:ea typeface="Poppins"/>
                <a:cs typeface="Poppins"/>
                <a:sym typeface="Poppins"/>
              </a:rPr>
              <a:t>Collaborate with others to complete your build</a:t>
            </a:r>
            <a:endParaRPr b="1" sz="2400">
              <a:solidFill>
                <a:schemeClr val="dk1"/>
              </a:solidFill>
              <a:latin typeface="Poppins"/>
              <a:ea typeface="Poppins"/>
              <a:cs typeface="Poppins"/>
              <a:sym typeface="Poppins"/>
            </a:endParaRPr>
          </a:p>
          <a:p>
            <a:pPr indent="0" lvl="0" marL="0" rtl="0" algn="l">
              <a:spcBef>
                <a:spcPts val="0"/>
              </a:spcBef>
              <a:spcAft>
                <a:spcPts val="0"/>
              </a:spcAft>
              <a:buNone/>
            </a:pPr>
            <a:r>
              <a:t/>
            </a:r>
            <a:endParaRPr b="1" sz="2400">
              <a:solidFill>
                <a:schemeClr val="dk1"/>
              </a:solidFill>
              <a:latin typeface="Poppins"/>
              <a:ea typeface="Poppins"/>
              <a:cs typeface="Poppins"/>
              <a:sym typeface="Poppins"/>
            </a:endParaRPr>
          </a:p>
          <a:p>
            <a:pPr indent="0" lvl="0" marL="0" rtl="0" algn="l">
              <a:spcBef>
                <a:spcPts val="0"/>
              </a:spcBef>
              <a:spcAft>
                <a:spcPts val="0"/>
              </a:spcAft>
              <a:buNone/>
            </a:pPr>
            <a:r>
              <a:t/>
            </a:r>
            <a:endParaRPr b="1" sz="2400">
              <a:solidFill>
                <a:schemeClr val="dk1"/>
              </a:solidFill>
              <a:latin typeface="Poppins"/>
              <a:ea typeface="Poppins"/>
              <a:cs typeface="Poppins"/>
              <a:sym typeface="Poppins"/>
            </a:endParaRPr>
          </a:p>
        </p:txBody>
      </p:sp>
      <p:sp>
        <p:nvSpPr>
          <p:cNvPr id="394" name="Google Shape;394;p41"/>
          <p:cNvSpPr/>
          <p:nvPr/>
        </p:nvSpPr>
        <p:spPr>
          <a:xfrm>
            <a:off x="556489" y="561190"/>
            <a:ext cx="366900" cy="3669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1"/>
              </a:solidFill>
              <a:latin typeface="Roboto Condensed"/>
              <a:ea typeface="Roboto Condensed"/>
              <a:cs typeface="Roboto Condensed"/>
              <a:sym typeface="Roboto Condensed"/>
            </a:endParaRPr>
          </a:p>
        </p:txBody>
      </p:sp>
      <p:sp>
        <p:nvSpPr>
          <p:cNvPr id="395" name="Google Shape;395;p41"/>
          <p:cNvSpPr txBox="1"/>
          <p:nvPr/>
        </p:nvSpPr>
        <p:spPr>
          <a:xfrm>
            <a:off x="556497" y="510974"/>
            <a:ext cx="3669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1"/>
                </a:solidFill>
                <a:latin typeface="Poppins"/>
                <a:ea typeface="Poppins"/>
                <a:cs typeface="Poppins"/>
                <a:sym typeface="Poppins"/>
              </a:rPr>
              <a:t>3</a:t>
            </a:r>
            <a:endParaRPr b="1" sz="1800">
              <a:solidFill>
                <a:schemeClr val="dk1"/>
              </a:solidFill>
              <a:latin typeface="Poppins"/>
              <a:ea typeface="Poppins"/>
              <a:cs typeface="Poppins"/>
              <a:sym typeface="Poppins"/>
            </a:endParaRPr>
          </a:p>
        </p:txBody>
      </p:sp>
      <p:sp>
        <p:nvSpPr>
          <p:cNvPr id="396" name="Google Shape;396;p41"/>
          <p:cNvSpPr txBox="1"/>
          <p:nvPr/>
        </p:nvSpPr>
        <p:spPr>
          <a:xfrm>
            <a:off x="424800" y="1325600"/>
            <a:ext cx="8294400" cy="374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When you’ve set a standard with your first section, work with your team to build out the rest.</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rPr b="1" lang="en-GB" sz="1200">
                <a:solidFill>
                  <a:schemeClr val="dk1"/>
                </a:solidFill>
                <a:latin typeface="Open Sans"/>
                <a:ea typeface="Open Sans"/>
                <a:cs typeface="Open Sans"/>
                <a:sym typeface="Open Sans"/>
              </a:rPr>
              <a:t>Team members could take any of the following roles:</a:t>
            </a:r>
            <a:endParaRPr b="1" sz="1200">
              <a:solidFill>
                <a:schemeClr val="dk1"/>
              </a:solidFill>
              <a:latin typeface="Open Sans"/>
              <a:ea typeface="Open Sans"/>
              <a:cs typeface="Open Sans"/>
              <a:sym typeface="Open Sans"/>
            </a:endParaRPr>
          </a:p>
          <a:p>
            <a:pPr indent="-304800" lvl="0" marL="457200" rtl="0" algn="l">
              <a:spcBef>
                <a:spcPts val="1600"/>
              </a:spcBef>
              <a:spcAft>
                <a:spcPts val="0"/>
              </a:spcAft>
              <a:buClr>
                <a:schemeClr val="dk1"/>
              </a:buClr>
              <a:buSzPts val="1200"/>
              <a:buFont typeface="Open Sans Light"/>
              <a:buChar char="●"/>
            </a:pPr>
            <a:r>
              <a:rPr b="1" lang="en-GB" sz="1200">
                <a:solidFill>
                  <a:schemeClr val="dk1"/>
                </a:solidFill>
                <a:latin typeface="Open Sans"/>
                <a:ea typeface="Open Sans"/>
                <a:cs typeface="Open Sans"/>
                <a:sym typeface="Open Sans"/>
              </a:rPr>
              <a:t>Subject Matter Experts (SMEs)</a:t>
            </a:r>
            <a:br>
              <a:rPr lang="en-GB" sz="1200">
                <a:solidFill>
                  <a:schemeClr val="dk1"/>
                </a:solidFill>
                <a:latin typeface="Open Sans"/>
                <a:ea typeface="Open Sans"/>
                <a:cs typeface="Open Sans"/>
                <a:sym typeface="Open Sans"/>
              </a:rPr>
            </a:br>
            <a:r>
              <a:rPr lang="en-GB" sz="1200">
                <a:solidFill>
                  <a:schemeClr val="dk1"/>
                </a:solidFill>
                <a:latin typeface="Open Sans"/>
                <a:ea typeface="Open Sans"/>
                <a:cs typeface="Open Sans"/>
                <a:sym typeface="Open Sans"/>
              </a:rPr>
              <a:t>Experts on the subject you’re training people about, as opposed to learning design experts. They can provide content, examples and quiz questions for you to incorporate into your learning.</a:t>
            </a:r>
            <a:endParaRPr sz="1200">
              <a:solidFill>
                <a:schemeClr val="dk1"/>
              </a:solidFill>
              <a:latin typeface="Open Sans"/>
              <a:ea typeface="Open Sans"/>
              <a:cs typeface="Open Sans"/>
              <a:sym typeface="Open Sans"/>
            </a:endParaRPr>
          </a:p>
          <a:p>
            <a:pPr indent="-304800" lvl="0" marL="457200" rtl="0" algn="l">
              <a:spcBef>
                <a:spcPts val="1000"/>
              </a:spcBef>
              <a:spcAft>
                <a:spcPts val="0"/>
              </a:spcAft>
              <a:buClr>
                <a:schemeClr val="dk1"/>
              </a:buClr>
              <a:buSzPts val="1200"/>
              <a:buFont typeface="Open Sans Light"/>
              <a:buChar char="●"/>
            </a:pPr>
            <a:r>
              <a:rPr b="1" lang="en-GB" sz="1200">
                <a:solidFill>
                  <a:schemeClr val="dk1"/>
                </a:solidFill>
                <a:latin typeface="Open Sans"/>
                <a:ea typeface="Open Sans"/>
                <a:cs typeface="Open Sans"/>
                <a:sym typeface="Open Sans"/>
              </a:rPr>
              <a:t>Co-authors</a:t>
            </a:r>
            <a:br>
              <a:rPr lang="en-GB" sz="1200">
                <a:solidFill>
                  <a:schemeClr val="dk1"/>
                </a:solidFill>
                <a:latin typeface="Open Sans"/>
                <a:ea typeface="Open Sans"/>
                <a:cs typeface="Open Sans"/>
                <a:sym typeface="Open Sans"/>
              </a:rPr>
            </a:br>
            <a:r>
              <a:rPr lang="en-GB" sz="1200">
                <a:solidFill>
                  <a:schemeClr val="dk1"/>
                </a:solidFill>
                <a:latin typeface="Open Sans"/>
                <a:ea typeface="Open Sans"/>
                <a:cs typeface="Open Sans"/>
                <a:sym typeface="Open Sans"/>
              </a:rPr>
              <a:t>Colleagues who are helping you build the digital learning. If your chosen authoring tool is cloud-based, as Elucidat is, you can work on your build simultaneously from any location.</a:t>
            </a:r>
            <a:endParaRPr sz="1200">
              <a:solidFill>
                <a:schemeClr val="dk1"/>
              </a:solidFill>
              <a:latin typeface="Open Sans"/>
              <a:ea typeface="Open Sans"/>
              <a:cs typeface="Open Sans"/>
              <a:sym typeface="Open Sans"/>
            </a:endParaRPr>
          </a:p>
          <a:p>
            <a:pPr indent="-304800" lvl="0" marL="457200" rtl="0" algn="l">
              <a:spcBef>
                <a:spcPts val="1000"/>
              </a:spcBef>
              <a:spcAft>
                <a:spcPts val="0"/>
              </a:spcAft>
              <a:buClr>
                <a:schemeClr val="dk1"/>
              </a:buClr>
              <a:buSzPts val="1200"/>
              <a:buFont typeface="Open Sans Light"/>
              <a:buChar char="●"/>
            </a:pPr>
            <a:r>
              <a:rPr b="1" lang="en-GB" sz="1200">
                <a:solidFill>
                  <a:schemeClr val="dk1"/>
                </a:solidFill>
                <a:latin typeface="Open Sans"/>
                <a:ea typeface="Open Sans"/>
                <a:cs typeface="Open Sans"/>
                <a:sym typeface="Open Sans"/>
              </a:rPr>
              <a:t>Reviewers</a:t>
            </a:r>
            <a:br>
              <a:rPr lang="en-GB" sz="1200">
                <a:solidFill>
                  <a:schemeClr val="dk1"/>
                </a:solidFill>
                <a:latin typeface="Open Sans"/>
                <a:ea typeface="Open Sans"/>
                <a:cs typeface="Open Sans"/>
                <a:sym typeface="Open Sans"/>
              </a:rPr>
            </a:br>
            <a:r>
              <a:rPr lang="en-GB" sz="1200">
                <a:solidFill>
                  <a:schemeClr val="dk1"/>
                </a:solidFill>
                <a:latin typeface="Open Sans"/>
                <a:ea typeface="Open Sans"/>
                <a:cs typeface="Open Sans"/>
                <a:sym typeface="Open Sans"/>
              </a:rPr>
              <a:t>Colleagues who can give you a second opinion, either on the accuracy  of the content or the user experience. Elucidat has a handy review feature that allows colleagues to leave notes for you throughout the course.</a:t>
            </a:r>
            <a:endParaRPr sz="1200">
              <a:solidFill>
                <a:schemeClr val="dk1"/>
              </a:solidFill>
              <a:latin typeface="Open Sans"/>
              <a:ea typeface="Open Sans"/>
              <a:cs typeface="Open Sans"/>
              <a:sym typeface="Open Sans"/>
            </a:endParaRPr>
          </a:p>
          <a:p>
            <a:pPr indent="-304800" lvl="0" marL="457200" rtl="0" algn="l">
              <a:spcBef>
                <a:spcPts val="1000"/>
              </a:spcBef>
              <a:spcAft>
                <a:spcPts val="1000"/>
              </a:spcAft>
              <a:buClr>
                <a:schemeClr val="dk1"/>
              </a:buClr>
              <a:buSzPts val="1200"/>
              <a:buFont typeface="Open Sans Light"/>
              <a:buChar char="●"/>
            </a:pPr>
            <a:r>
              <a:rPr b="1" lang="en-GB" sz="1200">
                <a:solidFill>
                  <a:schemeClr val="dk1"/>
                </a:solidFill>
                <a:latin typeface="Open Sans"/>
                <a:ea typeface="Open Sans"/>
                <a:cs typeface="Open Sans"/>
                <a:sym typeface="Open Sans"/>
              </a:rPr>
              <a:t>Sign-off points</a:t>
            </a:r>
            <a:br>
              <a:rPr lang="en-GB" sz="1200">
                <a:solidFill>
                  <a:schemeClr val="dk1"/>
                </a:solidFill>
                <a:latin typeface="Open Sans"/>
                <a:ea typeface="Open Sans"/>
                <a:cs typeface="Open Sans"/>
                <a:sym typeface="Open Sans"/>
              </a:rPr>
            </a:br>
            <a:r>
              <a:rPr lang="en-GB" sz="1200">
                <a:solidFill>
                  <a:schemeClr val="dk1"/>
                </a:solidFill>
                <a:latin typeface="Open Sans"/>
                <a:ea typeface="Open Sans"/>
                <a:cs typeface="Open Sans"/>
                <a:sym typeface="Open Sans"/>
              </a:rPr>
              <a:t>Stakeholders who have sign-off over your finished product. It’s often useful to release or publish your finished build at this stage, so your stakeholders don’t get distracted by the authoring interface.</a:t>
            </a:r>
            <a:endParaRPr sz="12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2"/>
          <p:cNvSpPr txBox="1"/>
          <p:nvPr/>
        </p:nvSpPr>
        <p:spPr>
          <a:xfrm>
            <a:off x="961200" y="469600"/>
            <a:ext cx="5583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2"/>
                </a:solidFill>
                <a:latin typeface="Poppins"/>
                <a:ea typeface="Poppins"/>
                <a:cs typeface="Poppins"/>
                <a:sym typeface="Poppins"/>
              </a:rPr>
              <a:t>QA and iterate</a:t>
            </a:r>
            <a:endParaRPr b="1" sz="2400">
              <a:solidFill>
                <a:schemeClr val="dk2"/>
              </a:solidFill>
              <a:latin typeface="Poppins"/>
              <a:ea typeface="Poppins"/>
              <a:cs typeface="Poppins"/>
              <a:sym typeface="Poppins"/>
            </a:endParaRPr>
          </a:p>
        </p:txBody>
      </p:sp>
      <p:sp>
        <p:nvSpPr>
          <p:cNvPr id="402" name="Google Shape;402;p42"/>
          <p:cNvSpPr/>
          <p:nvPr/>
        </p:nvSpPr>
        <p:spPr>
          <a:xfrm>
            <a:off x="590339" y="563190"/>
            <a:ext cx="366900" cy="366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0FA0BD"/>
              </a:solidFill>
              <a:latin typeface="Roboto Condensed"/>
              <a:ea typeface="Roboto Condensed"/>
              <a:cs typeface="Roboto Condensed"/>
              <a:sym typeface="Roboto Condensed"/>
            </a:endParaRPr>
          </a:p>
        </p:txBody>
      </p:sp>
      <p:sp>
        <p:nvSpPr>
          <p:cNvPr id="403" name="Google Shape;403;p42"/>
          <p:cNvSpPr txBox="1"/>
          <p:nvPr/>
        </p:nvSpPr>
        <p:spPr>
          <a:xfrm>
            <a:off x="590362" y="510965"/>
            <a:ext cx="2808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chemeClr val="dk2"/>
                </a:solidFill>
                <a:latin typeface="Poppins"/>
                <a:ea typeface="Poppins"/>
                <a:cs typeface="Poppins"/>
                <a:sym typeface="Poppins"/>
              </a:rPr>
              <a:t>4</a:t>
            </a:r>
            <a:endParaRPr b="1" sz="1800">
              <a:solidFill>
                <a:schemeClr val="dk2"/>
              </a:solidFill>
              <a:latin typeface="Poppins"/>
              <a:ea typeface="Poppins"/>
              <a:cs typeface="Poppins"/>
              <a:sym typeface="Poppins"/>
            </a:endParaRPr>
          </a:p>
        </p:txBody>
      </p:sp>
      <p:sp>
        <p:nvSpPr>
          <p:cNvPr id="404" name="Google Shape;404;p42"/>
          <p:cNvSpPr txBox="1"/>
          <p:nvPr/>
        </p:nvSpPr>
        <p:spPr>
          <a:xfrm>
            <a:off x="444475" y="1047650"/>
            <a:ext cx="8294400" cy="342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Now, it’s time to quality assure your work. This might not seem like the most glamorous part of the job, but it’s the difference between your learners focussing on the learning and focussing on your typos and broken buttons!</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sz="1200">
              <a:solidFill>
                <a:schemeClr val="dk1"/>
              </a:solidFill>
              <a:latin typeface="Open Sans"/>
              <a:ea typeface="Open Sans"/>
              <a:cs typeface="Open Sans"/>
              <a:sym typeface="Open Sans"/>
            </a:endParaRPr>
          </a:p>
          <a:p>
            <a:pPr indent="0" lvl="0" marL="0" rtl="0" algn="l">
              <a:spcBef>
                <a:spcPts val="1600"/>
              </a:spcBef>
              <a:spcAft>
                <a:spcPts val="1600"/>
              </a:spcAft>
              <a:buNone/>
            </a:pPr>
            <a:br>
              <a:rPr lang="en-GB" sz="1200">
                <a:solidFill>
                  <a:schemeClr val="dk1"/>
                </a:solidFill>
                <a:latin typeface="Open Sans"/>
                <a:ea typeface="Open Sans"/>
                <a:cs typeface="Open Sans"/>
                <a:sym typeface="Open Sans"/>
              </a:rPr>
            </a:br>
            <a:r>
              <a:rPr lang="en-GB" sz="1200">
                <a:solidFill>
                  <a:schemeClr val="dk1"/>
                </a:solidFill>
                <a:latin typeface="Open Sans"/>
                <a:ea typeface="Open Sans"/>
                <a:cs typeface="Open Sans"/>
                <a:sym typeface="Open Sans"/>
              </a:rPr>
              <a:t>Jot down what needs to change so you can retest after fixing it:</a:t>
            </a:r>
            <a:endParaRPr sz="1200">
              <a:solidFill>
                <a:schemeClr val="dk1"/>
              </a:solidFill>
              <a:latin typeface="Open Sans"/>
              <a:ea typeface="Open Sans"/>
              <a:cs typeface="Open Sans"/>
              <a:sym typeface="Open Sans"/>
            </a:endParaRPr>
          </a:p>
        </p:txBody>
      </p:sp>
      <p:graphicFrame>
        <p:nvGraphicFramePr>
          <p:cNvPr id="405" name="Google Shape;405;p42"/>
          <p:cNvGraphicFramePr/>
          <p:nvPr/>
        </p:nvGraphicFramePr>
        <p:xfrm>
          <a:off x="556488" y="1650976"/>
          <a:ext cx="3000000" cy="3000000"/>
        </p:xfrm>
        <a:graphic>
          <a:graphicData uri="http://schemas.openxmlformats.org/drawingml/2006/table">
            <a:tbl>
              <a:tblPr>
                <a:noFill/>
                <a:tableStyleId>{E827D7C2-B018-4CC1-933E-2C85F04D4E2D}</a:tableStyleId>
              </a:tblPr>
              <a:tblGrid>
                <a:gridCol w="2727450"/>
                <a:gridCol w="2727450"/>
                <a:gridCol w="2727450"/>
              </a:tblGrid>
              <a:tr h="100000">
                <a:tc>
                  <a:txBody>
                    <a:bodyPr/>
                    <a:lstStyle/>
                    <a:p>
                      <a:pPr indent="0" lvl="0" marL="0" rtl="0" algn="l">
                        <a:spcBef>
                          <a:spcPts val="0"/>
                        </a:spcBef>
                        <a:spcAft>
                          <a:spcPts val="0"/>
                        </a:spcAft>
                        <a:buNone/>
                      </a:pPr>
                      <a:r>
                        <a:rPr lang="en-GB" sz="1200">
                          <a:solidFill>
                            <a:srgbClr val="FFFFFF"/>
                          </a:solidFill>
                          <a:latin typeface="Montserrat SemiBold"/>
                          <a:ea typeface="Montserrat SemiBold"/>
                          <a:cs typeface="Montserrat SemiBold"/>
                          <a:sym typeface="Montserrat SemiBold"/>
                        </a:rPr>
                        <a:t>Text</a:t>
                      </a:r>
                      <a:endParaRPr sz="1200">
                        <a:solidFill>
                          <a:srgbClr val="FFFFFF"/>
                        </a:solidFill>
                        <a:latin typeface="Montserrat SemiBold"/>
                        <a:ea typeface="Montserrat SemiBold"/>
                        <a:cs typeface="Montserrat SemiBold"/>
                        <a:sym typeface="Montserrat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l">
                        <a:spcBef>
                          <a:spcPts val="0"/>
                        </a:spcBef>
                        <a:spcAft>
                          <a:spcPts val="0"/>
                        </a:spcAft>
                        <a:buNone/>
                      </a:pPr>
                      <a:r>
                        <a:rPr lang="en-GB" sz="1200">
                          <a:solidFill>
                            <a:srgbClr val="FFFFFF"/>
                          </a:solidFill>
                          <a:latin typeface="Montserrat SemiBold"/>
                          <a:ea typeface="Montserrat SemiBold"/>
                          <a:cs typeface="Montserrat SemiBold"/>
                          <a:sym typeface="Montserrat SemiBold"/>
                        </a:rPr>
                        <a:t>Visuals</a:t>
                      </a:r>
                      <a:endParaRPr sz="1200">
                        <a:solidFill>
                          <a:srgbClr val="FFFFFF"/>
                        </a:solidFill>
                        <a:latin typeface="Montserrat SemiBold"/>
                        <a:ea typeface="Montserrat SemiBold"/>
                        <a:cs typeface="Montserrat SemiBold"/>
                        <a:sym typeface="Montserrat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c>
                  <a:txBody>
                    <a:bodyPr/>
                    <a:lstStyle/>
                    <a:p>
                      <a:pPr indent="0" lvl="0" marL="0" rtl="0" algn="l">
                        <a:spcBef>
                          <a:spcPts val="0"/>
                        </a:spcBef>
                        <a:spcAft>
                          <a:spcPts val="0"/>
                        </a:spcAft>
                        <a:buNone/>
                      </a:pPr>
                      <a:r>
                        <a:rPr lang="en-GB" sz="1200">
                          <a:solidFill>
                            <a:srgbClr val="FFFFFF"/>
                          </a:solidFill>
                          <a:latin typeface="Montserrat SemiBold"/>
                          <a:ea typeface="Montserrat SemiBold"/>
                          <a:cs typeface="Montserrat SemiBold"/>
                          <a:sym typeface="Montserrat SemiBold"/>
                        </a:rPr>
                        <a:t>Function</a:t>
                      </a:r>
                      <a:endParaRPr sz="1200">
                        <a:solidFill>
                          <a:srgbClr val="FFFFFF"/>
                        </a:solidFill>
                        <a:latin typeface="Montserrat SemiBold"/>
                        <a:ea typeface="Montserrat SemiBold"/>
                        <a:cs typeface="Montserrat SemiBold"/>
                        <a:sym typeface="Montserrat SemiBold"/>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4A1"/>
                    </a:solidFill>
                  </a:tcPr>
                </a:tc>
              </a:tr>
              <a:tr h="100000">
                <a:tc>
                  <a:txBody>
                    <a:bodyPr/>
                    <a:lstStyle/>
                    <a:p>
                      <a:pPr indent="-292100" lvl="0" marL="457200" rtl="0" algn="l">
                        <a:spcBef>
                          <a:spcPts val="0"/>
                        </a:spcBef>
                        <a:spcAft>
                          <a:spcPts val="0"/>
                        </a:spcAft>
                        <a:buClr>
                          <a:srgbClr val="707070"/>
                        </a:buClr>
                        <a:buSzPts val="1000"/>
                        <a:buFont typeface="Open Sans"/>
                        <a:buChar char="●"/>
                      </a:pPr>
                      <a:r>
                        <a:rPr lang="en-GB" sz="1000">
                          <a:solidFill>
                            <a:srgbClr val="707070"/>
                          </a:solidFill>
                          <a:latin typeface="Open Sans"/>
                          <a:ea typeface="Open Sans"/>
                          <a:cs typeface="Open Sans"/>
                          <a:sym typeface="Open Sans"/>
                        </a:rPr>
                        <a:t>Proofread for spelling, punctuation and grammar.</a:t>
                      </a:r>
                      <a:endParaRPr sz="1000">
                        <a:solidFill>
                          <a:srgbClr val="707070"/>
                        </a:solidFill>
                        <a:latin typeface="Open Sans"/>
                        <a:ea typeface="Open Sans"/>
                        <a:cs typeface="Open Sans"/>
                        <a:sym typeface="Open Sans"/>
                      </a:endParaRPr>
                    </a:p>
                    <a:p>
                      <a:pPr indent="-292100" lvl="0" marL="457200" rtl="0" algn="l">
                        <a:spcBef>
                          <a:spcPts val="1000"/>
                        </a:spcBef>
                        <a:spcAft>
                          <a:spcPts val="0"/>
                        </a:spcAft>
                        <a:buClr>
                          <a:srgbClr val="707070"/>
                        </a:buClr>
                        <a:buSzPts val="1000"/>
                        <a:buFont typeface="Open Sans"/>
                        <a:buChar char="●"/>
                      </a:pPr>
                      <a:r>
                        <a:rPr lang="en-GB" sz="1000">
                          <a:solidFill>
                            <a:srgbClr val="707070"/>
                          </a:solidFill>
                          <a:latin typeface="Open Sans"/>
                          <a:ea typeface="Open Sans"/>
                          <a:cs typeface="Open Sans"/>
                          <a:sym typeface="Open Sans"/>
                        </a:rPr>
                        <a:t>Check that the writing all follows the same tone of voice.</a:t>
                      </a:r>
                      <a:endParaRPr sz="1000">
                        <a:solidFill>
                          <a:srgbClr val="707070"/>
                        </a:solidFill>
                        <a:latin typeface="Open Sans"/>
                        <a:ea typeface="Open Sans"/>
                        <a:cs typeface="Open Sans"/>
                        <a:sym typeface="Open Sans"/>
                      </a:endParaRPr>
                    </a:p>
                    <a:p>
                      <a:pPr indent="-292100" lvl="0" marL="457200" rtl="0" algn="l">
                        <a:spcBef>
                          <a:spcPts val="1000"/>
                        </a:spcBef>
                        <a:spcAft>
                          <a:spcPts val="1000"/>
                        </a:spcAft>
                        <a:buClr>
                          <a:srgbClr val="707070"/>
                        </a:buClr>
                        <a:buSzPts val="1000"/>
                        <a:buFont typeface="Open Sans"/>
                        <a:buChar char="●"/>
                      </a:pPr>
                      <a:r>
                        <a:rPr lang="en-GB" sz="1000">
                          <a:solidFill>
                            <a:srgbClr val="707070"/>
                          </a:solidFill>
                          <a:latin typeface="Open Sans"/>
                          <a:ea typeface="Open Sans"/>
                          <a:cs typeface="Open Sans"/>
                          <a:sym typeface="Open Sans"/>
                        </a:rPr>
                        <a:t>Make sure you’re using bullet points, capital letters and US/UK English consistency.</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292100" lvl="0" marL="457200" rtl="0" algn="l">
                        <a:spcBef>
                          <a:spcPts val="0"/>
                        </a:spcBef>
                        <a:spcAft>
                          <a:spcPts val="0"/>
                        </a:spcAft>
                        <a:buClr>
                          <a:srgbClr val="707070"/>
                        </a:buClr>
                        <a:buSzPts val="1000"/>
                        <a:buFont typeface="Open Sans"/>
                        <a:buChar char="●"/>
                      </a:pPr>
                      <a:r>
                        <a:rPr lang="en-GB" sz="1000">
                          <a:solidFill>
                            <a:srgbClr val="707070"/>
                          </a:solidFill>
                          <a:latin typeface="Open Sans"/>
                          <a:ea typeface="Open Sans"/>
                          <a:cs typeface="Open Sans"/>
                          <a:sym typeface="Open Sans"/>
                        </a:rPr>
                        <a:t>Check that all the images, colours and fonts are on-brand.</a:t>
                      </a:r>
                      <a:endParaRPr sz="1000">
                        <a:solidFill>
                          <a:srgbClr val="707070"/>
                        </a:solidFill>
                        <a:latin typeface="Open Sans"/>
                        <a:ea typeface="Open Sans"/>
                        <a:cs typeface="Open Sans"/>
                        <a:sym typeface="Open Sans"/>
                      </a:endParaRPr>
                    </a:p>
                    <a:p>
                      <a:pPr indent="-292100" lvl="0" marL="457200" rtl="0" algn="l">
                        <a:spcBef>
                          <a:spcPts val="1000"/>
                        </a:spcBef>
                        <a:spcAft>
                          <a:spcPts val="0"/>
                        </a:spcAft>
                        <a:buClr>
                          <a:srgbClr val="707070"/>
                        </a:buClr>
                        <a:buSzPts val="1000"/>
                        <a:buFont typeface="Open Sans"/>
                        <a:buChar char="●"/>
                      </a:pPr>
                      <a:r>
                        <a:rPr lang="en-GB" sz="1000">
                          <a:solidFill>
                            <a:srgbClr val="707070"/>
                          </a:solidFill>
                          <a:latin typeface="Open Sans"/>
                          <a:ea typeface="Open Sans"/>
                          <a:cs typeface="Open Sans"/>
                          <a:sym typeface="Open Sans"/>
                        </a:rPr>
                        <a:t>Ensure all your images support a learning point rather than acting as “wallpaper”.</a:t>
                      </a:r>
                      <a:endParaRPr sz="1000">
                        <a:solidFill>
                          <a:srgbClr val="707070"/>
                        </a:solidFill>
                        <a:latin typeface="Open Sans"/>
                        <a:ea typeface="Open Sans"/>
                        <a:cs typeface="Open Sans"/>
                        <a:sym typeface="Open Sans"/>
                      </a:endParaRPr>
                    </a:p>
                    <a:p>
                      <a:pPr indent="-292100" lvl="0" marL="457200" rtl="0" algn="l">
                        <a:spcBef>
                          <a:spcPts val="1000"/>
                        </a:spcBef>
                        <a:spcAft>
                          <a:spcPts val="1000"/>
                        </a:spcAft>
                        <a:buClr>
                          <a:srgbClr val="707070"/>
                        </a:buClr>
                        <a:buSzPts val="1000"/>
                        <a:buFont typeface="Open Sans"/>
                        <a:buChar char="●"/>
                      </a:pPr>
                      <a:r>
                        <a:rPr lang="en-GB" sz="1000">
                          <a:solidFill>
                            <a:srgbClr val="707070"/>
                          </a:solidFill>
                          <a:latin typeface="Open Sans"/>
                          <a:ea typeface="Open Sans"/>
                          <a:cs typeface="Open Sans"/>
                          <a:sym typeface="Open Sans"/>
                        </a:rPr>
                        <a:t>Make sure all visuals are displaying correctly at a high resolutions.</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292100" lvl="0" marL="457200" rtl="0" algn="l">
                        <a:spcBef>
                          <a:spcPts val="0"/>
                        </a:spcBef>
                        <a:spcAft>
                          <a:spcPts val="0"/>
                        </a:spcAft>
                        <a:buClr>
                          <a:srgbClr val="707070"/>
                        </a:buClr>
                        <a:buSzPts val="1000"/>
                        <a:buFont typeface="Open Sans"/>
                        <a:buChar char="●"/>
                      </a:pPr>
                      <a:r>
                        <a:rPr lang="en-GB" sz="1000">
                          <a:solidFill>
                            <a:srgbClr val="707070"/>
                          </a:solidFill>
                          <a:latin typeface="Open Sans"/>
                          <a:ea typeface="Open Sans"/>
                          <a:cs typeface="Open Sans"/>
                          <a:sym typeface="Open Sans"/>
                        </a:rPr>
                        <a:t>Test every interactive element, from navigation buttons to audio files to hyperlinks.</a:t>
                      </a:r>
                      <a:endParaRPr sz="1000">
                        <a:solidFill>
                          <a:srgbClr val="707070"/>
                        </a:solidFill>
                        <a:latin typeface="Open Sans"/>
                        <a:ea typeface="Open Sans"/>
                        <a:cs typeface="Open Sans"/>
                        <a:sym typeface="Open Sans"/>
                      </a:endParaRPr>
                    </a:p>
                    <a:p>
                      <a:pPr indent="-292100" lvl="0" marL="457200" rtl="0" algn="l">
                        <a:spcBef>
                          <a:spcPts val="1000"/>
                        </a:spcBef>
                        <a:spcAft>
                          <a:spcPts val="0"/>
                        </a:spcAft>
                        <a:buClr>
                          <a:srgbClr val="707070"/>
                        </a:buClr>
                        <a:buSzPts val="1000"/>
                        <a:buFont typeface="Open Sans"/>
                        <a:buChar char="●"/>
                      </a:pPr>
                      <a:r>
                        <a:rPr lang="en-GB" sz="1000">
                          <a:solidFill>
                            <a:srgbClr val="707070"/>
                          </a:solidFill>
                          <a:latin typeface="Open Sans"/>
                          <a:ea typeface="Open Sans"/>
                          <a:cs typeface="Open Sans"/>
                          <a:sym typeface="Open Sans"/>
                        </a:rPr>
                        <a:t>Check the translation from storyboard to script - are the right answer options correct and incorrect.</a:t>
                      </a:r>
                      <a:endParaRPr sz="1000">
                        <a:solidFill>
                          <a:srgbClr val="707070"/>
                        </a:solidFill>
                        <a:latin typeface="Open Sans"/>
                        <a:ea typeface="Open Sans"/>
                        <a:cs typeface="Open Sans"/>
                        <a:sym typeface="Open Sans"/>
                      </a:endParaRPr>
                    </a:p>
                    <a:p>
                      <a:pPr indent="-292100" lvl="0" marL="457200" rtl="0" algn="l">
                        <a:spcBef>
                          <a:spcPts val="1000"/>
                        </a:spcBef>
                        <a:spcAft>
                          <a:spcPts val="1000"/>
                        </a:spcAft>
                        <a:buClr>
                          <a:srgbClr val="707070"/>
                        </a:buClr>
                        <a:buSzPts val="1000"/>
                        <a:buFont typeface="Open Sans"/>
                        <a:buChar char="●"/>
                      </a:pPr>
                      <a:r>
                        <a:rPr lang="en-GB" sz="1000">
                          <a:solidFill>
                            <a:srgbClr val="707070"/>
                          </a:solidFill>
                          <a:latin typeface="Open Sans"/>
                          <a:ea typeface="Open Sans"/>
                          <a:cs typeface="Open Sans"/>
                          <a:sym typeface="Open Sans"/>
                        </a:rPr>
                        <a:t>Most importantly - does the product as a whole meet your objective.</a:t>
                      </a:r>
                      <a:endParaRPr sz="1000">
                        <a:solidFill>
                          <a:srgbClr val="707070"/>
                        </a:solidFill>
                        <a:latin typeface="Open Sans"/>
                        <a:ea typeface="Open Sans"/>
                        <a:cs typeface="Open Sans"/>
                        <a:sym typeface="Open Sans"/>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bl>
          </a:graphicData>
        </a:graphic>
      </p:graphicFrame>
      <p:sp>
        <p:nvSpPr>
          <p:cNvPr id="406" name="Google Shape;406;p42"/>
          <p:cNvSpPr/>
          <p:nvPr/>
        </p:nvSpPr>
        <p:spPr>
          <a:xfrm>
            <a:off x="549175" y="4519100"/>
            <a:ext cx="6978900" cy="485100"/>
          </a:xfrm>
          <a:prstGeom prst="rect">
            <a:avLst/>
          </a:prstGeom>
          <a:solidFill>
            <a:schemeClr val="lt1"/>
          </a:solidFill>
          <a:ln cap="flat" cmpd="sng" w="9525">
            <a:solidFill>
              <a:srgbClr val="C7C7C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000">
              <a:solidFill>
                <a:srgbClr val="707070"/>
              </a:solidFill>
              <a:latin typeface="Open Sans Light"/>
              <a:ea typeface="Open Sans Light"/>
              <a:cs typeface="Open Sans Light"/>
              <a:sym typeface="Open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3"/>
          <p:cNvSpPr txBox="1"/>
          <p:nvPr/>
        </p:nvSpPr>
        <p:spPr>
          <a:xfrm>
            <a:off x="444475" y="493550"/>
            <a:ext cx="6833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400">
                <a:solidFill>
                  <a:schemeClr val="dk1"/>
                </a:solidFill>
                <a:latin typeface="Poppins"/>
                <a:ea typeface="Poppins"/>
                <a:cs typeface="Poppins"/>
                <a:sym typeface="Poppins"/>
              </a:rPr>
              <a:t>In summary…</a:t>
            </a:r>
            <a:endParaRPr b="1" sz="2400">
              <a:solidFill>
                <a:schemeClr val="dk1"/>
              </a:solidFill>
              <a:latin typeface="Poppins"/>
              <a:ea typeface="Poppins"/>
              <a:cs typeface="Poppins"/>
              <a:sym typeface="Poppins"/>
            </a:endParaRPr>
          </a:p>
          <a:p>
            <a:pPr indent="0" lvl="0" marL="0" rtl="0" algn="l">
              <a:spcBef>
                <a:spcPts val="0"/>
              </a:spcBef>
              <a:spcAft>
                <a:spcPts val="0"/>
              </a:spcAft>
              <a:buNone/>
            </a:pPr>
            <a:r>
              <a:t/>
            </a:r>
            <a:endParaRPr b="1" sz="2400">
              <a:solidFill>
                <a:schemeClr val="dk1"/>
              </a:solidFill>
              <a:latin typeface="Poppins"/>
              <a:ea typeface="Poppins"/>
              <a:cs typeface="Poppins"/>
              <a:sym typeface="Poppins"/>
            </a:endParaRPr>
          </a:p>
          <a:p>
            <a:pPr indent="0" lvl="0" marL="0" rtl="0" algn="l">
              <a:spcBef>
                <a:spcPts val="0"/>
              </a:spcBef>
              <a:spcAft>
                <a:spcPts val="0"/>
              </a:spcAft>
              <a:buNone/>
            </a:pPr>
            <a:r>
              <a:t/>
            </a:r>
            <a:endParaRPr b="1" sz="2400">
              <a:solidFill>
                <a:schemeClr val="dk1"/>
              </a:solidFill>
              <a:latin typeface="Poppins"/>
              <a:ea typeface="Poppins"/>
              <a:cs typeface="Poppins"/>
              <a:sym typeface="Poppins"/>
            </a:endParaRPr>
          </a:p>
        </p:txBody>
      </p:sp>
      <p:sp>
        <p:nvSpPr>
          <p:cNvPr id="412" name="Google Shape;412;p43"/>
          <p:cNvSpPr txBox="1"/>
          <p:nvPr/>
        </p:nvSpPr>
        <p:spPr>
          <a:xfrm>
            <a:off x="444475" y="1047650"/>
            <a:ext cx="4146600" cy="38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Open Sans"/>
                <a:ea typeface="Open Sans"/>
                <a:cs typeface="Open Sans"/>
                <a:sym typeface="Open Sans"/>
              </a:rPr>
              <a:t>If you follow these steps to Create your digital learning content, you’ll achieve better results, faster.</a:t>
            </a:r>
            <a:endParaRPr sz="1200">
              <a:solidFill>
                <a:schemeClr val="dk1"/>
              </a:solidFill>
              <a:latin typeface="Open Sans"/>
              <a:ea typeface="Open Sans"/>
              <a:cs typeface="Open Sans"/>
              <a:sym typeface="Open Sans"/>
            </a:endParaRPr>
          </a:p>
          <a:p>
            <a:pPr indent="-304800" lvl="0" marL="457200" rtl="0" algn="l">
              <a:spcBef>
                <a:spcPts val="1000"/>
              </a:spcBef>
              <a:spcAft>
                <a:spcPts val="0"/>
              </a:spcAft>
              <a:buClr>
                <a:schemeClr val="dk1"/>
              </a:buClr>
              <a:buSzPts val="1200"/>
              <a:buFont typeface="Open Sans"/>
              <a:buChar char="●"/>
            </a:pPr>
            <a:r>
              <a:rPr b="1" lang="en-GB" sz="1200">
                <a:solidFill>
                  <a:schemeClr val="dk1"/>
                </a:solidFill>
                <a:latin typeface="Open Sans"/>
                <a:ea typeface="Open Sans"/>
                <a:cs typeface="Open Sans"/>
                <a:sym typeface="Open Sans"/>
              </a:rPr>
              <a:t>Decide on your style and branding</a:t>
            </a:r>
            <a:endParaRPr b="1" sz="1200">
              <a:solidFill>
                <a:schemeClr val="dk1"/>
              </a:solidFill>
              <a:latin typeface="Open Sans"/>
              <a:ea typeface="Open Sans"/>
              <a:cs typeface="Open Sans"/>
              <a:sym typeface="Open Sans"/>
            </a:endParaRPr>
          </a:p>
          <a:p>
            <a:pPr indent="-304800" lvl="0" marL="457200" rtl="0" algn="l">
              <a:spcBef>
                <a:spcPts val="1000"/>
              </a:spcBef>
              <a:spcAft>
                <a:spcPts val="0"/>
              </a:spcAft>
              <a:buClr>
                <a:schemeClr val="dk1"/>
              </a:buClr>
              <a:buSzPts val="1200"/>
              <a:buFont typeface="Open Sans"/>
              <a:buChar char="●"/>
            </a:pPr>
            <a:r>
              <a:rPr b="1" lang="en-GB" sz="1200">
                <a:solidFill>
                  <a:schemeClr val="dk1"/>
                </a:solidFill>
                <a:latin typeface="Open Sans"/>
                <a:ea typeface="Open Sans"/>
                <a:cs typeface="Open Sans"/>
                <a:sym typeface="Open Sans"/>
              </a:rPr>
              <a:t>Build on a short section to test your concept</a:t>
            </a:r>
            <a:endParaRPr b="1" sz="1200">
              <a:solidFill>
                <a:schemeClr val="dk1"/>
              </a:solidFill>
              <a:latin typeface="Open Sans"/>
              <a:ea typeface="Open Sans"/>
              <a:cs typeface="Open Sans"/>
              <a:sym typeface="Open Sans"/>
            </a:endParaRPr>
          </a:p>
          <a:p>
            <a:pPr indent="-304800" lvl="0" marL="457200" rtl="0" algn="l">
              <a:spcBef>
                <a:spcPts val="1000"/>
              </a:spcBef>
              <a:spcAft>
                <a:spcPts val="0"/>
              </a:spcAft>
              <a:buClr>
                <a:schemeClr val="dk1"/>
              </a:buClr>
              <a:buSzPts val="1200"/>
              <a:buFont typeface="Open Sans"/>
              <a:buChar char="●"/>
            </a:pPr>
            <a:r>
              <a:rPr b="1" lang="en-GB" sz="1200">
                <a:solidFill>
                  <a:schemeClr val="dk1"/>
                </a:solidFill>
                <a:latin typeface="Open Sans"/>
                <a:ea typeface="Open Sans"/>
                <a:cs typeface="Open Sans"/>
                <a:sym typeface="Open Sans"/>
              </a:rPr>
              <a:t>Gain feedback and input from key stakeholders</a:t>
            </a:r>
            <a:endParaRPr b="1" sz="1200">
              <a:solidFill>
                <a:schemeClr val="dk1"/>
              </a:solidFill>
              <a:latin typeface="Open Sans"/>
              <a:ea typeface="Open Sans"/>
              <a:cs typeface="Open Sans"/>
              <a:sym typeface="Open Sans"/>
            </a:endParaRPr>
          </a:p>
          <a:p>
            <a:pPr indent="-304800" lvl="0" marL="457200" rtl="0" algn="l">
              <a:spcBef>
                <a:spcPts val="1000"/>
              </a:spcBef>
              <a:spcAft>
                <a:spcPts val="0"/>
              </a:spcAft>
              <a:buClr>
                <a:schemeClr val="dk1"/>
              </a:buClr>
              <a:buSzPts val="1200"/>
              <a:buFont typeface="Open Sans"/>
              <a:buChar char="●"/>
            </a:pPr>
            <a:r>
              <a:rPr b="1" lang="en-GB" sz="1200">
                <a:solidFill>
                  <a:schemeClr val="dk1"/>
                </a:solidFill>
                <a:latin typeface="Open Sans"/>
                <a:ea typeface="Open Sans"/>
                <a:cs typeface="Open Sans"/>
                <a:sym typeface="Open Sans"/>
              </a:rPr>
              <a:t>Quality assure your digital learning</a:t>
            </a:r>
            <a:endParaRPr b="1" sz="1200">
              <a:solidFill>
                <a:schemeClr val="dk1"/>
              </a:solidFill>
              <a:latin typeface="Open Sans"/>
              <a:ea typeface="Open Sans"/>
              <a:cs typeface="Open Sans"/>
              <a:sym typeface="Open Sans"/>
            </a:endParaRPr>
          </a:p>
          <a:p>
            <a:pPr indent="0" lvl="0" marL="0" rtl="0" algn="l">
              <a:spcBef>
                <a:spcPts val="1000"/>
              </a:spcBef>
              <a:spcAft>
                <a:spcPts val="0"/>
              </a:spcAft>
              <a:buNone/>
            </a:pPr>
            <a:r>
              <a:rPr lang="en-GB" sz="1200">
                <a:solidFill>
                  <a:schemeClr val="dk1"/>
                </a:solidFill>
                <a:latin typeface="Open Sans"/>
                <a:ea typeface="Open Sans"/>
                <a:cs typeface="Open Sans"/>
                <a:sym typeface="Open Sans"/>
              </a:rPr>
              <a:t>Don’t forget, this process is only as good as the planning that comes before it. Make sure you start out any new digital learning project by Capturing your audience needs and Conceptualizing your elearning ideas before you begin the build.</a:t>
            </a:r>
            <a:endParaRPr sz="1200">
              <a:solidFill>
                <a:schemeClr val="dk1"/>
              </a:solidFill>
              <a:latin typeface="Open Sans"/>
              <a:ea typeface="Open Sans"/>
              <a:cs typeface="Open Sans"/>
              <a:sym typeface="Open Sans"/>
            </a:endParaRPr>
          </a:p>
          <a:p>
            <a:pPr indent="0" lvl="0" marL="0" rtl="0" algn="l">
              <a:spcBef>
                <a:spcPts val="1000"/>
              </a:spcBef>
              <a:spcAft>
                <a:spcPts val="1000"/>
              </a:spcAft>
              <a:buNone/>
            </a:pPr>
            <a:r>
              <a:rPr lang="en-GB" sz="1200" u="sng">
                <a:solidFill>
                  <a:schemeClr val="dk1"/>
                </a:solidFill>
                <a:latin typeface="Open Sans"/>
                <a:ea typeface="Open Sans"/>
                <a:cs typeface="Open Sans"/>
                <a:sym typeface="Open Sans"/>
                <a:hlinkClick r:id="rId3">
                  <a:extLst>
                    <a:ext uri="{A12FA001-AC4F-418D-AE19-62706E023703}">
                      <ahyp:hlinkClr val="tx"/>
                    </a:ext>
                  </a:extLst>
                </a:hlinkClick>
              </a:rPr>
              <a:t>Find out more about the 5C Framework.</a:t>
            </a:r>
            <a:endParaRPr sz="1200">
              <a:solidFill>
                <a:schemeClr val="dk1"/>
              </a:solidFill>
              <a:latin typeface="Open Sans"/>
              <a:ea typeface="Open Sans"/>
              <a:cs typeface="Open Sans"/>
              <a:sym typeface="Open Sans"/>
            </a:endParaRPr>
          </a:p>
        </p:txBody>
      </p:sp>
      <p:pic>
        <p:nvPicPr>
          <p:cNvPr id="413" name="Google Shape;413;p43"/>
          <p:cNvPicPr preferRelativeResize="0"/>
          <p:nvPr/>
        </p:nvPicPr>
        <p:blipFill>
          <a:blip r:embed="rId4">
            <a:alphaModFix/>
          </a:blip>
          <a:stretch>
            <a:fillRect/>
          </a:stretch>
        </p:blipFill>
        <p:spPr>
          <a:xfrm>
            <a:off x="5195200" y="574600"/>
            <a:ext cx="3686124" cy="39942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lucidat theme">
  <a:themeElements>
    <a:clrScheme name="Simple Light">
      <a:dk1>
        <a:srgbClr val="0D2139"/>
      </a:dk1>
      <a:lt1>
        <a:srgbClr val="F9F9FB"/>
      </a:lt1>
      <a:dk2>
        <a:srgbClr val="0D2139"/>
      </a:dk2>
      <a:lt2>
        <a:srgbClr val="F9F9FB"/>
      </a:lt2>
      <a:accent1>
        <a:srgbClr val="03BCD6"/>
      </a:accent1>
      <a:accent2>
        <a:srgbClr val="0FA0BD"/>
      </a:accent2>
      <a:accent3>
        <a:srgbClr val="008099"/>
      </a:accent3>
      <a:accent4>
        <a:srgbClr val="0064A1"/>
      </a:accent4>
      <a:accent5>
        <a:srgbClr val="E1195F"/>
      </a:accent5>
      <a:accent6>
        <a:srgbClr val="FFD014"/>
      </a:accent6>
      <a:hlink>
        <a:srgbClr val="E1195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